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6"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3" roundtripDataSignature="AMtx7mg/Dfba5ZvQ+GLMvjGjp+rWITB6E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88C576-2DC8-4783-AFB3-664D20FF5B40}">
  <a:tblStyle styleId="{EE88C576-2DC8-4783-AFB3-664D20FF5B4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56"/>
    <p:restoredTop sz="94674"/>
  </p:normalViewPr>
  <p:slideViewPr>
    <p:cSldViewPr snapToGrid="0">
      <p:cViewPr>
        <p:scale>
          <a:sx n="66" d="100"/>
          <a:sy n="66" d="100"/>
        </p:scale>
        <p:origin x="38" y="42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customschemas.google.com/relationships/presentationmetadata" Target="metadata"/><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7" Type="http://schemas.openxmlformats.org/officeDocument/2006/relationships/tableStyles" Target="tableStyles.xml"/></Relationships>
</file>

<file path=ppt/media/image1.jpg>
</file>

<file path=ppt/media/image2.jp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Dr. Gothard  cov lus xav tau tsim</a:t>
            </a:r>
            <a:endParaRPr/>
          </a:p>
          <a:p>
            <a:pPr marL="0" lvl="0" indent="0" algn="l" rtl="0">
              <a:lnSpc>
                <a:spcPct val="100000"/>
              </a:lnSpc>
              <a:spcBef>
                <a:spcPts val="0"/>
              </a:spcBef>
              <a:spcAft>
                <a:spcPts val="0"/>
              </a:spcAft>
              <a:buSzPts val="1100"/>
              <a:buNone/>
            </a:pPr>
            <a:r>
              <a:rPr lang="en"/>
              <a:t>Dr. Gothard cov lus xav tau txhais</a:t>
            </a:r>
            <a:endParaRPr/>
          </a:p>
          <a:p>
            <a:pPr marL="0" lvl="0" indent="0" algn="l" rtl="0">
              <a:lnSpc>
                <a:spcPct val="100000"/>
              </a:lnSpc>
              <a:spcBef>
                <a:spcPts val="0"/>
              </a:spcBef>
              <a:spcAft>
                <a:spcPts val="0"/>
              </a:spcAft>
              <a:buSzPts val="1100"/>
              <a:buNone/>
            </a:pPr>
            <a:r>
              <a:rPr lang="en"/>
              <a:t>Tus swb yuav tsum txhais (Slide deck needs to be translated)</a:t>
            </a:r>
            <a:endParaRPr/>
          </a:p>
          <a:p>
            <a:pPr marL="0" lvl="0" indent="0" algn="l" rtl="0">
              <a:lnSpc>
                <a:spcPct val="100000"/>
              </a:lnSpc>
              <a:spcBef>
                <a:spcPts val="0"/>
              </a:spcBef>
              <a:spcAft>
                <a:spcPts val="0"/>
              </a:spcAft>
              <a:buSzPts val="1100"/>
              <a:buNone/>
            </a:pPr>
            <a:r>
              <a:rPr lang="en"/>
              <a:t>Tus swb yuav tsum tau hais ua cov lus hauv qab no: Hmoob, Karen, Spanish thiab Somali</a:t>
            </a:r>
            <a:endParaRPr/>
          </a:p>
          <a:p>
            <a:pPr marL="0" lvl="0" indent="0" algn="l" rtl="0">
              <a:lnSpc>
                <a:spcPct val="100000"/>
              </a:lnSpc>
              <a:spcBef>
                <a:spcPts val="0"/>
              </a:spcBef>
              <a:spcAft>
                <a:spcPts val="0"/>
              </a:spcAft>
              <a:buSzPts val="1100"/>
              <a:buNone/>
            </a:pPr>
            <a:r>
              <a:rPr lang="en"/>
              <a:t>-piav raws lis swb (narrate be slide)</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7" name="Google Shape;13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5" name="Google Shape;145;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1" name="Google Shape;161;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 name="Google Shape;16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SEA yuav xyuas kom txhua LEA yuav tseg tsis pub tsawg dua 20 feem pua ​​ntawm nws cov nyiaj ARP ESSER los daws cov kev kawm poob qab ntawm kev siv cov pov thawj raws li pov thawj, xws li kev kawm thaum caij so kawm los is txhim kho lub caij so kawm, hnub txuas ntxiv, cov kev kawm tom qab lawb ntawv, txuas ntxiv cov kev kawm rau xyoo kawm ntawv, los sis lwm cov kev pab cuam uas muaj pov thawj, thiab xyuas kom meej tias cov kev cuam tshuam no yuav teb rau cov tub ntxhais kawm, kev sib raug zoo, thiab kev xav thiab hais txog qhov cuam tshuam tsis zoo ntawm COVID-19 rau cov tub ntxhais kawm pawg (txhua pab pawg loj thiab pab pawg, cov me nyuam yaus ntawm qis -qhia cov tsev neeg, me nyuam yaus uas tsis paub, kawm lus Askiv, tub los ntxhais, me nyuam tsiv teb tsaws chaw, cov tub ntxhais kawm tsis muaj tsev nyob, thiab me nyuam yaus thiab cov hluas hauv kev tu me nyuam). </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5" name="Google Shape;175;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 name="Google Shape;8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 name="Google Shape;9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9" name="Google Shape;9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Siv kwv yees li ntawm 71 lab</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 name="Google Shape;11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SEA yuav xyuas kom txhua LEA yuav tseg tsis pub tsawg dua 20 feem pua ​​ntawm nws cov nyiaj ARP ESSER los daws cov kev kawm poob qab ntawm kev siv cov pov thawj raws li cov pov thawj, xws li kev kawm thaum caij so kawm los sis txhim kho lub caij so kawm, hnub txuas ntxiv, cov kev kawm tom qab lawb ntawv, txuas ntxiv cov kev kawm rau xyoo kawm ntawv, los sis lwm cov kev pab cuam uas muaj pov thawj, thiab xyuas kom meej tias cov kev cuam tshuam no yuav teb rau cov tub ntxhais kawm, kev sib raug zoo, thiab kev xav thiab hais txog qhov cuam tshuam uas tsis zoo ntawm COVID-19 rau cov tub ntxhais kawm (txhua pab neeg loj thiab pab neeg, cov me nyuam yaus ntawm qis -qhia cov tsev neeg, me nyuam yaus uas tsis paub, kawm lus Askiv, tub los ntxhais, me nyuam tsiv teb tsaws chaw, cov tub ntxhais kawm tsis muaj tsev nyob, thiab me nyuam yaus thiab cov hluas hauv kev tu me nyuam).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7"/>
          <p:cNvSpPr/>
          <p:nvPr/>
        </p:nvSpPr>
        <p:spPr>
          <a:xfrm>
            <a:off x="-8175" y="0"/>
            <a:ext cx="9188100" cy="5143500"/>
          </a:xfrm>
          <a:prstGeom prst="rect">
            <a:avLst/>
          </a:prstGeom>
          <a:solidFill>
            <a:srgbClr val="0194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17"/>
          <p:cNvSpPr txBox="1">
            <a:spLocks noGrp="1"/>
          </p:cNvSpPr>
          <p:nvPr>
            <p:ph type="ctrTitle"/>
          </p:nvPr>
        </p:nvSpPr>
        <p:spPr>
          <a:xfrm>
            <a:off x="677625" y="2235217"/>
            <a:ext cx="7772400" cy="1159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3600"/>
              <a:buNone/>
              <a:defRPr>
                <a:solidFill>
                  <a:srgbClr val="FFFFFF"/>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18" name="Google Shape;18;p17"/>
          <p:cNvSpPr txBox="1">
            <a:spLocks noGrp="1"/>
          </p:cNvSpPr>
          <p:nvPr>
            <p:ph type="subTitle" idx="1"/>
          </p:nvPr>
        </p:nvSpPr>
        <p:spPr>
          <a:xfrm>
            <a:off x="677625" y="3491354"/>
            <a:ext cx="7772400" cy="78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800"/>
              <a:buNone/>
              <a:defRPr sz="1800">
                <a:solidFill>
                  <a:srgbClr val="FFFFFF"/>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a:endParaRPr/>
          </a:p>
        </p:txBody>
      </p:sp>
      <p:pic>
        <p:nvPicPr>
          <p:cNvPr id="19" name="Google Shape;19;p17"/>
          <p:cNvPicPr preferRelativeResize="0"/>
          <p:nvPr/>
        </p:nvPicPr>
        <p:blipFill rotWithShape="1">
          <a:blip r:embed="rId2">
            <a:alphaModFix/>
          </a:blip>
          <a:srcRect t="4245" b="4254"/>
          <a:stretch/>
        </p:blipFill>
        <p:spPr>
          <a:xfrm>
            <a:off x="3262025" y="1284700"/>
            <a:ext cx="2205850" cy="1102925"/>
          </a:xfrm>
          <a:prstGeom prst="rect">
            <a:avLst/>
          </a:prstGeom>
          <a:noFill/>
          <a:ln>
            <a:noFill/>
          </a:ln>
        </p:spPr>
      </p:pic>
      <p:sp>
        <p:nvSpPr>
          <p:cNvPr id="20" name="Google Shape;20;p17"/>
          <p:cNvSpPr txBox="1"/>
          <p:nvPr/>
        </p:nvSpPr>
        <p:spPr>
          <a:xfrm>
            <a:off x="8787250" y="4824950"/>
            <a:ext cx="357000" cy="318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fld id="{00000000-1234-1234-1234-123412341234}" type="slidenum">
              <a:rPr lang="en" sz="1000" b="1" i="0" u="none" strike="noStrike" cap="none">
                <a:solidFill>
                  <a:srgbClr val="FFFFFF"/>
                </a:solidFill>
                <a:latin typeface="Arial"/>
                <a:ea typeface="Arial"/>
                <a:cs typeface="Arial"/>
                <a:sym typeface="Arial"/>
              </a:rPr>
              <a:t>‹#›</a:t>
            </a:fld>
            <a:endParaRPr sz="1000" b="1"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5"/>
        <p:cNvGrpSpPr/>
        <p:nvPr/>
      </p:nvGrpSpPr>
      <p:grpSpPr>
        <a:xfrm>
          <a:off x="0" y="0"/>
          <a:ext cx="0" cy="0"/>
          <a:chOff x="0" y="0"/>
          <a:chExt cx="0" cy="0"/>
        </a:xfrm>
      </p:grpSpPr>
      <p:sp>
        <p:nvSpPr>
          <p:cNvPr id="46" name="Google Shape;46;p2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7" name="Google Shape;47;p2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8" name="Google Shape;48;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9"/>
        <p:cNvGrpSpPr/>
        <p:nvPr/>
      </p:nvGrpSpPr>
      <p:grpSpPr>
        <a:xfrm>
          <a:off x="0" y="0"/>
          <a:ext cx="0" cy="0"/>
          <a:chOff x="0" y="0"/>
          <a:chExt cx="0" cy="0"/>
        </a:xfrm>
      </p:grpSpPr>
      <p:sp>
        <p:nvSpPr>
          <p:cNvPr id="50" name="Google Shape;50;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1" name="Google Shape;51;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52" name="Google Shape;52;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53" name="Google Shape;53;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6" name="Google Shape;56;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7"/>
        <p:cNvGrpSpPr/>
        <p:nvPr/>
      </p:nvGrpSpPr>
      <p:grpSpPr>
        <a:xfrm>
          <a:off x="0" y="0"/>
          <a:ext cx="0" cy="0"/>
          <a:chOff x="0" y="0"/>
          <a:chExt cx="0" cy="0"/>
        </a:xfrm>
      </p:grpSpPr>
      <p:sp>
        <p:nvSpPr>
          <p:cNvPr id="58" name="Google Shape;58;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59" name="Google Shape;59;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0" name="Google Shape;60;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63" name="Google Shape;63;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4"/>
        <p:cNvGrpSpPr/>
        <p:nvPr/>
      </p:nvGrpSpPr>
      <p:grpSpPr>
        <a:xfrm>
          <a:off x="0" y="0"/>
          <a:ext cx="0" cy="0"/>
          <a:chOff x="0" y="0"/>
          <a:chExt cx="0" cy="0"/>
        </a:xfrm>
      </p:grpSpPr>
      <p:sp>
        <p:nvSpPr>
          <p:cNvPr id="65" name="Google Shape;65;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67" name="Google Shape;67;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8" name="Google Shape;68;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9" name="Google Shape;69;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72" name="Google Shape;72;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3"/>
        <p:cNvGrpSpPr/>
        <p:nvPr/>
      </p:nvGrpSpPr>
      <p:grpSpPr>
        <a:xfrm>
          <a:off x="0" y="0"/>
          <a:ext cx="0" cy="0"/>
          <a:chOff x="0" y="0"/>
          <a:chExt cx="0" cy="0"/>
        </a:xfrm>
      </p:grpSpPr>
      <p:sp>
        <p:nvSpPr>
          <p:cNvPr id="74" name="Google Shape;74;p34"/>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75" name="Google Shape;75;p3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76" name="Google Shape;76;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7"/>
        <p:cNvGrpSpPr/>
        <p:nvPr/>
      </p:nvGrpSpPr>
      <p:grpSpPr>
        <a:xfrm>
          <a:off x="0" y="0"/>
          <a:ext cx="0" cy="0"/>
          <a:chOff x="0" y="0"/>
          <a:chExt cx="0" cy="0"/>
        </a:xfrm>
      </p:grpSpPr>
      <p:sp>
        <p:nvSpPr>
          <p:cNvPr id="78" name="Google Shape;78;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18"/>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a:endParaRPr/>
          </a:p>
        </p:txBody>
      </p:sp>
      <p:sp>
        <p:nvSpPr>
          <p:cNvPr id="23" name="Google Shape;23;p18"/>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600"/>
              </a:spcBef>
              <a:spcAft>
                <a:spcPts val="0"/>
              </a:spcAft>
              <a:buSzPts val="2400"/>
              <a:buChar char="●"/>
              <a:defRPr sz="2400"/>
            </a:lvl1pPr>
            <a:lvl2pPr marL="914400" lvl="1" indent="-342900" algn="l">
              <a:lnSpc>
                <a:spcPct val="100000"/>
              </a:lnSpc>
              <a:spcBef>
                <a:spcPts val="0"/>
              </a:spcBef>
              <a:spcAft>
                <a:spcPts val="0"/>
              </a:spcAft>
              <a:buSzPts val="1800"/>
              <a:buChar char="○"/>
              <a:defRPr sz="1800"/>
            </a:lvl2pPr>
            <a:lvl3pPr marL="1371600" lvl="2" indent="-342900" algn="l">
              <a:lnSpc>
                <a:spcPct val="100000"/>
              </a:lnSpc>
              <a:spcBef>
                <a:spcPts val="0"/>
              </a:spcBef>
              <a:spcAft>
                <a:spcPts val="0"/>
              </a:spcAft>
              <a:buSzPts val="1800"/>
              <a:buChar char="■"/>
              <a:defRPr sz="1800"/>
            </a:lvl3pPr>
            <a:lvl4pPr marL="1828800" lvl="3" indent="-304800" algn="l">
              <a:lnSpc>
                <a:spcPct val="100000"/>
              </a:lnSpc>
              <a:spcBef>
                <a:spcPts val="0"/>
              </a:spcBef>
              <a:spcAft>
                <a:spcPts val="0"/>
              </a:spcAft>
              <a:buSzPts val="1200"/>
              <a:buChar char="●"/>
              <a:defRPr sz="1200"/>
            </a:lvl4pPr>
            <a:lvl5pPr marL="2286000" lvl="4" indent="-292100" algn="l">
              <a:lnSpc>
                <a:spcPct val="100000"/>
              </a:lnSpc>
              <a:spcBef>
                <a:spcPts val="0"/>
              </a:spcBef>
              <a:spcAft>
                <a:spcPts val="0"/>
              </a:spcAft>
              <a:buSzPts val="1000"/>
              <a:buChar char="○"/>
              <a:defRPr sz="1000"/>
            </a:lvl5pPr>
            <a:lvl6pPr marL="2743200" lvl="5" indent="-292100" algn="l">
              <a:lnSpc>
                <a:spcPct val="100000"/>
              </a:lnSpc>
              <a:spcBef>
                <a:spcPts val="0"/>
              </a:spcBef>
              <a:spcAft>
                <a:spcPts val="0"/>
              </a:spcAft>
              <a:buSzPts val="1000"/>
              <a:buChar char="■"/>
              <a:defRPr sz="1000"/>
            </a:lvl6pPr>
            <a:lvl7pPr marL="3200400" lvl="6" indent="-292100" algn="l">
              <a:lnSpc>
                <a:spcPct val="100000"/>
              </a:lnSpc>
              <a:spcBef>
                <a:spcPts val="0"/>
              </a:spcBef>
              <a:spcAft>
                <a:spcPts val="0"/>
              </a:spcAft>
              <a:buSzPts val="1000"/>
              <a:buChar char="●"/>
              <a:defRPr sz="1000"/>
            </a:lvl7pPr>
            <a:lvl8pPr marL="3657600" lvl="7" indent="-292100" algn="l">
              <a:lnSpc>
                <a:spcPct val="100000"/>
              </a:lnSpc>
              <a:spcBef>
                <a:spcPts val="0"/>
              </a:spcBef>
              <a:spcAft>
                <a:spcPts val="0"/>
              </a:spcAft>
              <a:buSzPts val="1000"/>
              <a:buChar char="○"/>
              <a:defRPr sz="1000"/>
            </a:lvl8pPr>
            <a:lvl9pPr marL="4114800" lvl="8" indent="-292100" algn="l">
              <a:lnSpc>
                <a:spcPct val="100000"/>
              </a:lnSpc>
              <a:spcBef>
                <a:spcPts val="0"/>
              </a:spcBef>
              <a:spcAft>
                <a:spcPts val="0"/>
              </a:spcAft>
              <a:buSzPts val="1000"/>
              <a:buChar char="■"/>
              <a:defRPr sz="1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19"/>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a:endParaRPr/>
          </a:p>
        </p:txBody>
      </p:sp>
      <p:sp>
        <p:nvSpPr>
          <p:cNvPr id="26" name="Google Shape;26;p19"/>
          <p:cNvSpPr txBox="1">
            <a:spLocks noGrp="1"/>
          </p:cNvSpPr>
          <p:nvPr>
            <p:ph type="body" idx="1"/>
          </p:nvPr>
        </p:nvSpPr>
        <p:spPr>
          <a:xfrm>
            <a:off x="457200" y="1200150"/>
            <a:ext cx="3994500" cy="3725700"/>
          </a:xfrm>
          <a:prstGeom prst="rect">
            <a:avLst/>
          </a:prstGeom>
          <a:noFill/>
          <a:ln>
            <a:noFill/>
          </a:ln>
        </p:spPr>
        <p:txBody>
          <a:bodyPr spcFirstLastPara="1" wrap="square" lIns="91425" tIns="91425" rIns="91425" bIns="91425" anchor="t" anchorCtr="0">
            <a:noAutofit/>
          </a:bodyPr>
          <a:lstStyle>
            <a:lvl1pPr marL="457200" lvl="0" indent="-419100" algn="l">
              <a:lnSpc>
                <a:spcPct val="100000"/>
              </a:lnSpc>
              <a:spcBef>
                <a:spcPts val="600"/>
              </a:spcBef>
              <a:spcAft>
                <a:spcPts val="0"/>
              </a:spcAft>
              <a:buSzPts val="3000"/>
              <a:buChar char="●"/>
              <a:defRPr/>
            </a:lvl1pPr>
            <a:lvl2pPr marL="914400" lvl="1" indent="-381000" algn="l">
              <a:lnSpc>
                <a:spcPct val="100000"/>
              </a:lnSpc>
              <a:spcBef>
                <a:spcPts val="0"/>
              </a:spcBef>
              <a:spcAft>
                <a:spcPts val="0"/>
              </a:spcAft>
              <a:buSzPts val="2400"/>
              <a:buChar char="○"/>
              <a:defRPr/>
            </a:lvl2pPr>
            <a:lvl3pPr marL="1371600" lvl="2" indent="-381000" algn="l">
              <a:lnSpc>
                <a:spcPct val="100000"/>
              </a:lnSpc>
              <a:spcBef>
                <a:spcPts val="0"/>
              </a:spcBef>
              <a:spcAft>
                <a:spcPts val="0"/>
              </a:spcAft>
              <a:buSzPts val="2400"/>
              <a:buChar char="■"/>
              <a:defRPr/>
            </a:lvl3pPr>
            <a:lvl4pPr marL="1828800" lvl="3" indent="-342900" algn="l">
              <a:lnSpc>
                <a:spcPct val="100000"/>
              </a:lnSpc>
              <a:spcBef>
                <a:spcPts val="0"/>
              </a:spcBef>
              <a:spcAft>
                <a:spcPts val="0"/>
              </a:spcAft>
              <a:buSzPts val="1800"/>
              <a:buChar char="●"/>
              <a:defRPr/>
            </a:lvl4pPr>
            <a:lvl5pPr marL="2286000" lvl="4" indent="-342900" algn="l">
              <a:lnSpc>
                <a:spcPct val="100000"/>
              </a:lnSpc>
              <a:spcBef>
                <a:spcPts val="0"/>
              </a:spcBef>
              <a:spcAft>
                <a:spcPts val="0"/>
              </a:spcAft>
              <a:buSzPts val="1800"/>
              <a:buChar char="○"/>
              <a:defRPr/>
            </a:lvl5pPr>
            <a:lvl6pPr marL="2743200" lvl="5" indent="-342900" algn="l">
              <a:lnSpc>
                <a:spcPct val="100000"/>
              </a:lnSpc>
              <a:spcBef>
                <a:spcPts val="0"/>
              </a:spcBef>
              <a:spcAft>
                <a:spcPts val="0"/>
              </a:spcAft>
              <a:buSzPts val="1800"/>
              <a:buChar char="■"/>
              <a:defRPr/>
            </a:lvl6pPr>
            <a:lvl7pPr marL="3200400" lvl="6" indent="-342900" algn="l">
              <a:lnSpc>
                <a:spcPct val="100000"/>
              </a:lnSpc>
              <a:spcBef>
                <a:spcPts val="0"/>
              </a:spcBef>
              <a:spcAft>
                <a:spcPts val="0"/>
              </a:spcAft>
              <a:buSzPts val="1800"/>
              <a:buChar char="●"/>
              <a:defRPr/>
            </a:lvl7pPr>
            <a:lvl8pPr marL="3657600" lvl="7" indent="-342900" algn="l">
              <a:lnSpc>
                <a:spcPct val="100000"/>
              </a:lnSpc>
              <a:spcBef>
                <a:spcPts val="0"/>
              </a:spcBef>
              <a:spcAft>
                <a:spcPts val="0"/>
              </a:spcAft>
              <a:buSzPts val="1800"/>
              <a:buChar char="○"/>
              <a:defRPr/>
            </a:lvl8pPr>
            <a:lvl9pPr marL="4114800" lvl="8" indent="-342900" algn="l">
              <a:lnSpc>
                <a:spcPct val="100000"/>
              </a:lnSpc>
              <a:spcBef>
                <a:spcPts val="0"/>
              </a:spcBef>
              <a:spcAft>
                <a:spcPts val="0"/>
              </a:spcAft>
              <a:buSzPts val="1800"/>
              <a:buChar char="■"/>
              <a:defRPr/>
            </a:lvl9pPr>
          </a:lstStyle>
          <a:p>
            <a:endParaRPr/>
          </a:p>
        </p:txBody>
      </p:sp>
      <p:sp>
        <p:nvSpPr>
          <p:cNvPr id="27" name="Google Shape;27;p19"/>
          <p:cNvSpPr txBox="1">
            <a:spLocks noGrp="1"/>
          </p:cNvSpPr>
          <p:nvPr>
            <p:ph type="body" idx="2"/>
          </p:nvPr>
        </p:nvSpPr>
        <p:spPr>
          <a:xfrm>
            <a:off x="4692274" y="1200150"/>
            <a:ext cx="3994500" cy="3725700"/>
          </a:xfrm>
          <a:prstGeom prst="rect">
            <a:avLst/>
          </a:prstGeom>
          <a:noFill/>
          <a:ln>
            <a:noFill/>
          </a:ln>
        </p:spPr>
        <p:txBody>
          <a:bodyPr spcFirstLastPara="1" wrap="square" lIns="91425" tIns="91425" rIns="91425" bIns="91425" anchor="t" anchorCtr="0">
            <a:noAutofit/>
          </a:bodyPr>
          <a:lstStyle>
            <a:lvl1pPr marL="457200" lvl="0" indent="-419100" algn="l">
              <a:lnSpc>
                <a:spcPct val="100000"/>
              </a:lnSpc>
              <a:spcBef>
                <a:spcPts val="600"/>
              </a:spcBef>
              <a:spcAft>
                <a:spcPts val="0"/>
              </a:spcAft>
              <a:buSzPts val="3000"/>
              <a:buChar char="●"/>
              <a:defRPr/>
            </a:lvl1pPr>
            <a:lvl2pPr marL="914400" lvl="1" indent="-381000" algn="l">
              <a:lnSpc>
                <a:spcPct val="100000"/>
              </a:lnSpc>
              <a:spcBef>
                <a:spcPts val="0"/>
              </a:spcBef>
              <a:spcAft>
                <a:spcPts val="0"/>
              </a:spcAft>
              <a:buSzPts val="2400"/>
              <a:buChar char="○"/>
              <a:defRPr/>
            </a:lvl2pPr>
            <a:lvl3pPr marL="1371600" lvl="2" indent="-381000" algn="l">
              <a:lnSpc>
                <a:spcPct val="100000"/>
              </a:lnSpc>
              <a:spcBef>
                <a:spcPts val="0"/>
              </a:spcBef>
              <a:spcAft>
                <a:spcPts val="0"/>
              </a:spcAft>
              <a:buSzPts val="2400"/>
              <a:buChar char="■"/>
              <a:defRPr/>
            </a:lvl3pPr>
            <a:lvl4pPr marL="1828800" lvl="3" indent="-342900" algn="l">
              <a:lnSpc>
                <a:spcPct val="100000"/>
              </a:lnSpc>
              <a:spcBef>
                <a:spcPts val="0"/>
              </a:spcBef>
              <a:spcAft>
                <a:spcPts val="0"/>
              </a:spcAft>
              <a:buSzPts val="1800"/>
              <a:buChar char="●"/>
              <a:defRPr/>
            </a:lvl4pPr>
            <a:lvl5pPr marL="2286000" lvl="4" indent="-342900" algn="l">
              <a:lnSpc>
                <a:spcPct val="100000"/>
              </a:lnSpc>
              <a:spcBef>
                <a:spcPts val="0"/>
              </a:spcBef>
              <a:spcAft>
                <a:spcPts val="0"/>
              </a:spcAft>
              <a:buSzPts val="1800"/>
              <a:buChar char="○"/>
              <a:defRPr/>
            </a:lvl5pPr>
            <a:lvl6pPr marL="2743200" lvl="5" indent="-342900" algn="l">
              <a:lnSpc>
                <a:spcPct val="100000"/>
              </a:lnSpc>
              <a:spcBef>
                <a:spcPts val="0"/>
              </a:spcBef>
              <a:spcAft>
                <a:spcPts val="0"/>
              </a:spcAft>
              <a:buSzPts val="1800"/>
              <a:buChar char="■"/>
              <a:defRPr/>
            </a:lvl6pPr>
            <a:lvl7pPr marL="3200400" lvl="6" indent="-342900" algn="l">
              <a:lnSpc>
                <a:spcPct val="100000"/>
              </a:lnSpc>
              <a:spcBef>
                <a:spcPts val="0"/>
              </a:spcBef>
              <a:spcAft>
                <a:spcPts val="0"/>
              </a:spcAft>
              <a:buSzPts val="1800"/>
              <a:buChar char="●"/>
              <a:defRPr/>
            </a:lvl7pPr>
            <a:lvl8pPr marL="3657600" lvl="7" indent="-342900" algn="l">
              <a:lnSpc>
                <a:spcPct val="100000"/>
              </a:lnSpc>
              <a:spcBef>
                <a:spcPts val="0"/>
              </a:spcBef>
              <a:spcAft>
                <a:spcPts val="0"/>
              </a:spcAft>
              <a:buSzPts val="1800"/>
              <a:buChar char="○"/>
              <a:defRPr/>
            </a:lvl8pPr>
            <a:lvl9pPr marL="4114800" lvl="8" indent="-342900" algn="l">
              <a:lnSpc>
                <a:spcPct val="100000"/>
              </a:lnSpc>
              <a:spcBef>
                <a:spcPts val="0"/>
              </a:spcBef>
              <a:spcAft>
                <a:spcPts val="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20"/>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
        <p:cNvGrpSpPr/>
        <p:nvPr/>
      </p:nvGrpSpPr>
      <p:grpSpPr>
        <a:xfrm>
          <a:off x="0" y="0"/>
          <a:ext cx="0" cy="0"/>
          <a:chOff x="0" y="0"/>
          <a:chExt cx="0" cy="0"/>
        </a:xfrm>
      </p:grpSpPr>
      <p:sp>
        <p:nvSpPr>
          <p:cNvPr id="31" name="Google Shape;31;p21"/>
          <p:cNvSpPr txBox="1">
            <a:spLocks noGrp="1"/>
          </p:cNvSpPr>
          <p:nvPr>
            <p:ph type="body" idx="1"/>
          </p:nvPr>
        </p:nvSpPr>
        <p:spPr>
          <a:xfrm>
            <a:off x="457200" y="4406309"/>
            <a:ext cx="8229600" cy="519600"/>
          </a:xfrm>
          <a:prstGeom prst="rect">
            <a:avLst/>
          </a:prstGeom>
          <a:noFill/>
          <a:ln>
            <a:noFill/>
          </a:ln>
        </p:spPr>
        <p:txBody>
          <a:bodyPr spcFirstLastPara="1" wrap="square" lIns="91425" tIns="91425" rIns="91425" bIns="91425" anchor="t" anchorCtr="0">
            <a:noAutofit/>
          </a:bodyPr>
          <a:lstStyle>
            <a:lvl1pPr marL="457200" lvl="0" indent="-228600" algn="ctr">
              <a:lnSpc>
                <a:spcPct val="100000"/>
              </a:lnSpc>
              <a:spcBef>
                <a:spcPts val="360"/>
              </a:spcBef>
              <a:spcAft>
                <a:spcPts val="0"/>
              </a:spcAft>
              <a:buClr>
                <a:srgbClr val="3C3C3C"/>
              </a:buClr>
              <a:buSzPts val="1800"/>
              <a:buNone/>
              <a:defRPr sz="1800">
                <a:solidFill>
                  <a:srgbClr val="3C3C3C"/>
                </a:solidFill>
              </a:defRPr>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3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8"/>
        <p:cNvGrpSpPr/>
        <p:nvPr/>
      </p:nvGrpSpPr>
      <p:grpSpPr>
        <a:xfrm>
          <a:off x="0" y="0"/>
          <a:ext cx="0" cy="0"/>
          <a:chOff x="0" y="0"/>
          <a:chExt cx="0" cy="0"/>
        </a:xfrm>
      </p:grpSpPr>
      <p:sp>
        <p:nvSpPr>
          <p:cNvPr id="39" name="Google Shape;39;p25"/>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40" name="Google Shape;40;p2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1" name="Google Shape;41;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2"/>
        <p:cNvGrpSpPr/>
        <p:nvPr/>
      </p:nvGrpSpPr>
      <p:grpSpPr>
        <a:xfrm>
          <a:off x="0" y="0"/>
          <a:ext cx="0" cy="0"/>
          <a:chOff x="0" y="0"/>
          <a:chExt cx="0" cy="0"/>
        </a:xfrm>
      </p:grpSpPr>
      <p:sp>
        <p:nvSpPr>
          <p:cNvPr id="43" name="Google Shape;43;p2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44" name="Google Shape;44;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pic>
        <p:nvPicPr>
          <p:cNvPr id="6" name="Google Shape;6;p16" descr="SPPS_Horizontal_Pattern_B.jpg"/>
          <p:cNvPicPr preferRelativeResize="0"/>
          <p:nvPr/>
        </p:nvPicPr>
        <p:blipFill rotWithShape="1">
          <a:blip r:embed="rId9">
            <a:alphaModFix/>
          </a:blip>
          <a:srcRect l="7491" r="6595"/>
          <a:stretch/>
        </p:blipFill>
        <p:spPr>
          <a:xfrm>
            <a:off x="6433300" y="4634825"/>
            <a:ext cx="2746775" cy="508625"/>
          </a:xfrm>
          <a:prstGeom prst="rect">
            <a:avLst/>
          </a:prstGeom>
          <a:noFill/>
          <a:ln>
            <a:noFill/>
          </a:ln>
        </p:spPr>
      </p:pic>
      <p:sp>
        <p:nvSpPr>
          <p:cNvPr id="7" name="Google Shape;7;p16"/>
          <p:cNvSpPr/>
          <p:nvPr/>
        </p:nvSpPr>
        <p:spPr>
          <a:xfrm>
            <a:off x="7772250" y="4607025"/>
            <a:ext cx="885300" cy="5421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8;p16"/>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194D3"/>
              </a:buClr>
              <a:buSzPts val="3600"/>
              <a:buFont typeface="Arial"/>
              <a:buNone/>
              <a:defRPr sz="3600" b="1" i="0" u="none" strike="noStrike" cap="none">
                <a:solidFill>
                  <a:srgbClr val="0194D3"/>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9" name="Google Shape;9;p16"/>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lvl1pPr marL="457200" marR="0" lvl="0" indent="-419100" algn="l" rtl="0">
              <a:lnSpc>
                <a:spcPct val="100000"/>
              </a:lnSpc>
              <a:spcBef>
                <a:spcPts val="600"/>
              </a:spcBef>
              <a:spcAft>
                <a:spcPts val="0"/>
              </a:spcAft>
              <a:buClr>
                <a:srgbClr val="666666"/>
              </a:buClr>
              <a:buSzPts val="3000"/>
              <a:buFont typeface="Arial"/>
              <a:buChar char="●"/>
              <a:defRPr sz="3000" b="0" i="0" u="none" strike="noStrike" cap="none">
                <a:solidFill>
                  <a:srgbClr val="666666"/>
                </a:solidFill>
                <a:latin typeface="Arial"/>
                <a:ea typeface="Arial"/>
                <a:cs typeface="Arial"/>
                <a:sym typeface="Arial"/>
              </a:defRPr>
            </a:lvl1pPr>
            <a:lvl2pPr marL="914400" marR="0" lvl="1" indent="-381000" algn="l" rtl="0">
              <a:lnSpc>
                <a:spcPct val="100000"/>
              </a:lnSpc>
              <a:spcBef>
                <a:spcPts val="0"/>
              </a:spcBef>
              <a:spcAft>
                <a:spcPts val="0"/>
              </a:spcAft>
              <a:buClr>
                <a:srgbClr val="666666"/>
              </a:buClr>
              <a:buSzPts val="2400"/>
              <a:buFont typeface="Arial"/>
              <a:buChar char="○"/>
              <a:defRPr sz="2400" b="0" i="0" u="none" strike="noStrike" cap="none">
                <a:solidFill>
                  <a:srgbClr val="666666"/>
                </a:solidFill>
                <a:latin typeface="Arial"/>
                <a:ea typeface="Arial"/>
                <a:cs typeface="Arial"/>
                <a:sym typeface="Arial"/>
              </a:defRPr>
            </a:lvl2pPr>
            <a:lvl3pPr marL="1371600" marR="0" lvl="2" indent="-381000" algn="l" rtl="0">
              <a:lnSpc>
                <a:spcPct val="100000"/>
              </a:lnSpc>
              <a:spcBef>
                <a:spcPts val="0"/>
              </a:spcBef>
              <a:spcAft>
                <a:spcPts val="0"/>
              </a:spcAft>
              <a:buClr>
                <a:srgbClr val="666666"/>
              </a:buClr>
              <a:buSzPts val="2400"/>
              <a:buFont typeface="Arial"/>
              <a:buChar char="■"/>
              <a:defRPr sz="2400" b="0" i="0" u="none" strike="noStrike" cap="none">
                <a:solidFill>
                  <a:srgbClr val="666666"/>
                </a:solidFill>
                <a:latin typeface="Arial"/>
                <a:ea typeface="Arial"/>
                <a:cs typeface="Arial"/>
                <a:sym typeface="Arial"/>
              </a:defRPr>
            </a:lvl3pPr>
            <a:lvl4pPr marL="1828800" marR="0" lvl="3"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4pPr>
            <a:lvl5pPr marL="2286000" marR="0" lvl="4"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5pPr>
            <a:lvl6pPr marL="2743200" marR="0" lvl="5"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6pPr>
            <a:lvl7pPr marL="3200400" marR="0" lvl="6"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7pPr>
            <a:lvl8pPr marL="3657600" marR="0" lvl="7"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8pPr>
            <a:lvl9pPr marL="4114800" marR="0" lvl="8"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9pPr>
          </a:lstStyle>
          <a:p>
            <a:endParaRPr/>
          </a:p>
        </p:txBody>
      </p:sp>
      <p:sp>
        <p:nvSpPr>
          <p:cNvPr id="10" name="Google Shape;10;p16"/>
          <p:cNvSpPr txBox="1">
            <a:spLocks noGrp="1"/>
          </p:cNvSpPr>
          <p:nvPr>
            <p:ph type="sldNum" idx="12"/>
          </p:nvPr>
        </p:nvSpPr>
        <p:spPr>
          <a:xfrm>
            <a:off x="8556791"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1" name="Google Shape;11;p16"/>
          <p:cNvSpPr txBox="1"/>
          <p:nvPr/>
        </p:nvSpPr>
        <p:spPr>
          <a:xfrm>
            <a:off x="8787250" y="4824950"/>
            <a:ext cx="357000" cy="318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fld id="{00000000-1234-1234-1234-123412341234}" type="slidenum">
              <a:rPr lang="en" sz="1000" b="1" i="0" u="none" strike="noStrike" cap="none">
                <a:solidFill>
                  <a:srgbClr val="FFFFFF"/>
                </a:solidFill>
                <a:latin typeface="Arial"/>
                <a:ea typeface="Arial"/>
                <a:cs typeface="Arial"/>
                <a:sym typeface="Arial"/>
              </a:rPr>
              <a:t>‹#›</a:t>
            </a:fld>
            <a:endParaRPr sz="1000" b="1" i="0" u="none" strike="noStrike" cap="none">
              <a:solidFill>
                <a:srgbClr val="FFFFFF"/>
              </a:solidFill>
              <a:latin typeface="Arial"/>
              <a:ea typeface="Arial"/>
              <a:cs typeface="Arial"/>
              <a:sym typeface="Arial"/>
            </a:endParaRPr>
          </a:p>
        </p:txBody>
      </p:sp>
      <p:pic>
        <p:nvPicPr>
          <p:cNvPr id="12" name="Google Shape;12;p16" descr="SPPS_Horizontal_Pattern_B.jpg"/>
          <p:cNvPicPr preferRelativeResize="0"/>
          <p:nvPr/>
        </p:nvPicPr>
        <p:blipFill rotWithShape="1">
          <a:blip r:embed="rId9">
            <a:alphaModFix/>
          </a:blip>
          <a:srcRect/>
          <a:stretch/>
        </p:blipFill>
        <p:spPr>
          <a:xfrm>
            <a:off x="0" y="4634825"/>
            <a:ext cx="3197325" cy="508625"/>
          </a:xfrm>
          <a:prstGeom prst="rect">
            <a:avLst/>
          </a:prstGeom>
          <a:noFill/>
          <a:ln>
            <a:noFill/>
          </a:ln>
        </p:spPr>
      </p:pic>
      <p:pic>
        <p:nvPicPr>
          <p:cNvPr id="13" name="Google Shape;13;p16"/>
          <p:cNvPicPr preferRelativeResize="0"/>
          <p:nvPr/>
        </p:nvPicPr>
        <p:blipFill rotWithShape="1">
          <a:blip r:embed="rId10">
            <a:alphaModFix/>
          </a:blip>
          <a:srcRect l="6369" r="6378"/>
          <a:stretch/>
        </p:blipFill>
        <p:spPr>
          <a:xfrm>
            <a:off x="7814766" y="4634825"/>
            <a:ext cx="812159" cy="508625"/>
          </a:xfrm>
          <a:prstGeom prst="rect">
            <a:avLst/>
          </a:prstGeom>
          <a:noFill/>
          <a:ln>
            <a:noFill/>
          </a:ln>
        </p:spPr>
      </p:pic>
      <p:pic>
        <p:nvPicPr>
          <p:cNvPr id="14" name="Google Shape;14;p16" descr="SPPS_Horizontal_Pattern_B.jpg"/>
          <p:cNvPicPr preferRelativeResize="0"/>
          <p:nvPr/>
        </p:nvPicPr>
        <p:blipFill rotWithShape="1">
          <a:blip r:embed="rId9">
            <a:alphaModFix/>
          </a:blip>
          <a:srcRect/>
          <a:stretch/>
        </p:blipFill>
        <p:spPr>
          <a:xfrm>
            <a:off x="3222719" y="4634826"/>
            <a:ext cx="3197325" cy="5086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34"/>
        <p:cNvGrpSpPr/>
        <p:nvPr/>
      </p:nvGrpSpPr>
      <p:grpSpPr>
        <a:xfrm>
          <a:off x="0" y="0"/>
          <a:ext cx="0" cy="0"/>
          <a:chOff x="0" y="0"/>
          <a:chExt cx="0" cy="0"/>
        </a:xfrm>
      </p:grpSpPr>
      <p:sp>
        <p:nvSpPr>
          <p:cNvPr id="35" name="Google Shape;35;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36" name="Google Shape;36;p2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37" name="Google Shape;37;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drive.google.com/file/d/1B9ePy7yZBhrlvMNhHh8ylSMR571xo8sK/view"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
          <p:cNvSpPr txBox="1">
            <a:spLocks noGrp="1"/>
          </p:cNvSpPr>
          <p:nvPr>
            <p:ph type="ctrTitle"/>
          </p:nvPr>
        </p:nvSpPr>
        <p:spPr>
          <a:xfrm>
            <a:off x="685800" y="2830155"/>
            <a:ext cx="7772400" cy="7149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600"/>
              <a:buNone/>
            </a:pPr>
            <a:r>
              <a:rPr lang="en" dirty="0"/>
              <a:t>Kev Sab Laj Ntawm Tsev Neeg</a:t>
            </a:r>
            <a:br>
              <a:rPr lang="en" dirty="0">
                <a:highlight>
                  <a:srgbClr val="FFFF00"/>
                </a:highlight>
              </a:rPr>
            </a:br>
            <a:endParaRPr dirty="0">
              <a:highlight>
                <a:srgbClr val="00FF00"/>
              </a:highlight>
            </a:endParaRPr>
          </a:p>
        </p:txBody>
      </p:sp>
      <p:sp>
        <p:nvSpPr>
          <p:cNvPr id="84" name="Google Shape;84;p1"/>
          <p:cNvSpPr txBox="1">
            <a:spLocks noGrp="1"/>
          </p:cNvSpPr>
          <p:nvPr>
            <p:ph type="subTitle" idx="1"/>
          </p:nvPr>
        </p:nvSpPr>
        <p:spPr>
          <a:xfrm>
            <a:off x="685800" y="3057379"/>
            <a:ext cx="7772400" cy="78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800"/>
              <a:buNone/>
            </a:pPr>
            <a:r>
              <a:rPr lang="en" sz="1400" b="1" dirty="0">
                <a:solidFill>
                  <a:schemeClr val="lt1"/>
                </a:solidFill>
              </a:rPr>
              <a:t>MISKAS TXOJ KEV NPAJ KEV CAWM SEEJ RAU ESSER  III</a:t>
            </a:r>
          </a:p>
          <a:p>
            <a:pPr marL="0" lvl="0" indent="0" algn="ctr" rtl="0">
              <a:lnSpc>
                <a:spcPct val="100000"/>
              </a:lnSpc>
              <a:spcBef>
                <a:spcPts val="0"/>
              </a:spcBef>
              <a:spcAft>
                <a:spcPts val="0"/>
              </a:spcAft>
              <a:buSzPts val="1800"/>
              <a:buNone/>
            </a:pPr>
            <a:r>
              <a:rPr lang="en" sz="1400" b="1" dirty="0">
                <a:solidFill>
                  <a:schemeClr val="lt1"/>
                </a:solidFill>
              </a:rPr>
              <a:t>(AMERICAN RESCUE PLAN ACT ESSER III)</a:t>
            </a:r>
            <a:endParaRPr sz="1400" b="1"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0"/>
          <p:cNvSpPr txBox="1">
            <a:spLocks noGrp="1"/>
          </p:cNvSpPr>
          <p:nvPr>
            <p:ph type="title"/>
          </p:nvPr>
        </p:nvSpPr>
        <p:spPr>
          <a:xfrm>
            <a:off x="297725" y="757849"/>
            <a:ext cx="8497200" cy="122164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2400" b="0" dirty="0">
                <a:solidFill>
                  <a:schemeClr val="dk1"/>
                </a:solidFill>
              </a:rPr>
              <a:t>Peb yuav tsum paub dab tsis txog koj tus me nyuam / kev xav tau kev nyab xeeb ntawm cov me nyuam rau cov tsev kawm ntawv thiab chav kawm?</a:t>
            </a:r>
            <a:endParaRPr sz="2400" dirty="0">
              <a:solidFill>
                <a:schemeClr val="dk1"/>
              </a:solidFill>
            </a:endParaRPr>
          </a:p>
        </p:txBody>
      </p:sp>
      <p:sp>
        <p:nvSpPr>
          <p:cNvPr id="140" name="Google Shape;140;p10"/>
          <p:cNvSpPr txBox="1">
            <a:spLocks noGrp="1"/>
          </p:cNvSpPr>
          <p:nvPr>
            <p:ph type="body" idx="1"/>
          </p:nvPr>
        </p:nvSpPr>
        <p:spPr>
          <a:xfrm>
            <a:off x="457200" y="1979493"/>
            <a:ext cx="3928500" cy="2106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a:solidFill>
                  <a:schemeClr val="dk1"/>
                </a:solidFill>
              </a:rPr>
              <a:t>Cov kev thaug</a:t>
            </a: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a:solidFill>
                  <a:schemeClr val="dk1"/>
                </a:solidFill>
              </a:rPr>
              <a:t>Chaw </a:t>
            </a:r>
            <a:r>
              <a:rPr lang="en" sz="1800" dirty="0" err="1">
                <a:solidFill>
                  <a:schemeClr val="dk1"/>
                </a:solidFill>
              </a:rPr>
              <a:t>noj</a:t>
            </a:r>
            <a:r>
              <a:rPr lang="en" sz="1800" dirty="0">
                <a:solidFill>
                  <a:schemeClr val="dk1"/>
                </a:solidFill>
              </a:rPr>
              <a:t> mov</a:t>
            </a: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err="1">
                <a:solidFill>
                  <a:schemeClr val="dk1"/>
                </a:solidFill>
              </a:rPr>
              <a:t>Huab</a:t>
            </a:r>
            <a:r>
              <a:rPr lang="en" sz="1800" dirty="0">
                <a:solidFill>
                  <a:schemeClr val="dk1"/>
                </a:solidFill>
              </a:rPr>
              <a:t> </a:t>
            </a:r>
            <a:r>
              <a:rPr lang="en" sz="1800" dirty="0" err="1">
                <a:solidFill>
                  <a:schemeClr val="dk1"/>
                </a:solidFill>
              </a:rPr>
              <a:t>cua</a:t>
            </a:r>
            <a:r>
              <a:rPr lang="en" sz="1800" dirty="0">
                <a:solidFill>
                  <a:schemeClr val="dk1"/>
                </a:solidFill>
              </a:rPr>
              <a:t> zoo</a:t>
            </a: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err="1">
                <a:solidFill>
                  <a:schemeClr val="dk1"/>
                </a:solidFill>
              </a:rPr>
              <a:t>Qhov</a:t>
            </a:r>
            <a:r>
              <a:rPr lang="en" sz="1800" dirty="0">
                <a:solidFill>
                  <a:schemeClr val="dk1"/>
                </a:solidFill>
              </a:rPr>
              <a:t> </a:t>
            </a:r>
            <a:r>
              <a:rPr lang="en" sz="1800" dirty="0" err="1">
                <a:solidFill>
                  <a:schemeClr val="dk1"/>
                </a:solidFill>
              </a:rPr>
              <a:t>tso</a:t>
            </a:r>
            <a:r>
              <a:rPr lang="en" sz="1800" dirty="0">
                <a:solidFill>
                  <a:schemeClr val="dk1"/>
                </a:solidFill>
              </a:rPr>
              <a:t> </a:t>
            </a:r>
            <a:r>
              <a:rPr lang="en" sz="1800" dirty="0" err="1">
                <a:solidFill>
                  <a:schemeClr val="dk1"/>
                </a:solidFill>
              </a:rPr>
              <a:t>cua</a:t>
            </a: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err="1">
                <a:solidFill>
                  <a:schemeClr val="dk1"/>
                </a:solidFill>
              </a:rPr>
              <a:t>Tsheb</a:t>
            </a:r>
            <a:r>
              <a:rPr lang="en" sz="1800" dirty="0">
                <a:solidFill>
                  <a:schemeClr val="dk1"/>
                </a:solidFill>
              </a:rPr>
              <a:t> </a:t>
            </a:r>
            <a:r>
              <a:rPr lang="en" sz="1800" dirty="0" err="1">
                <a:solidFill>
                  <a:schemeClr val="dk1"/>
                </a:solidFill>
              </a:rPr>
              <a:t>thauj</a:t>
            </a:r>
            <a:r>
              <a:rPr lang="en" sz="1800" dirty="0">
                <a:solidFill>
                  <a:schemeClr val="dk1"/>
                </a:solidFill>
              </a:rPr>
              <a:t> </a:t>
            </a:r>
            <a:r>
              <a:rPr lang="en" sz="1800" dirty="0" err="1">
                <a:solidFill>
                  <a:schemeClr val="dk1"/>
                </a:solidFill>
              </a:rPr>
              <a:t>mus</a:t>
            </a:r>
            <a:r>
              <a:rPr lang="en" sz="1800" dirty="0">
                <a:solidFill>
                  <a:schemeClr val="dk1"/>
                </a:solidFill>
              </a:rPr>
              <a:t> los</a:t>
            </a: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err="1">
                <a:solidFill>
                  <a:schemeClr val="dk1"/>
                </a:solidFill>
              </a:rPr>
              <a:t>Daim</a:t>
            </a:r>
            <a:r>
              <a:rPr lang="en" sz="1800" dirty="0">
                <a:solidFill>
                  <a:schemeClr val="dk1"/>
                </a:solidFill>
              </a:rPr>
              <a:t> </a:t>
            </a:r>
            <a:r>
              <a:rPr lang="en" sz="1800" dirty="0" err="1">
                <a:solidFill>
                  <a:schemeClr val="dk1"/>
                </a:solidFill>
              </a:rPr>
              <a:t>hnab</a:t>
            </a:r>
            <a:r>
              <a:rPr lang="en" sz="1800" dirty="0">
                <a:solidFill>
                  <a:schemeClr val="dk1"/>
                </a:solidFill>
              </a:rPr>
              <a:t> </a:t>
            </a:r>
            <a:r>
              <a:rPr lang="en" sz="1800" dirty="0" err="1">
                <a:solidFill>
                  <a:schemeClr val="dk1"/>
                </a:solidFill>
              </a:rPr>
              <a:t>kaj</a:t>
            </a:r>
            <a:r>
              <a:rPr lang="en" sz="1800" dirty="0">
                <a:solidFill>
                  <a:schemeClr val="dk1"/>
                </a:solidFill>
              </a:rPr>
              <a:t> (masks)</a:t>
            </a:r>
            <a:endParaRPr sz="1800" dirty="0">
              <a:solidFill>
                <a:schemeClr val="dk1"/>
              </a:solidFill>
            </a:endParaRPr>
          </a:p>
          <a:p>
            <a:pPr marL="0" lvl="0" indent="0" algn="l" rtl="0">
              <a:lnSpc>
                <a:spcPct val="100000"/>
              </a:lnSpc>
              <a:spcBef>
                <a:spcPts val="600"/>
              </a:spcBef>
              <a:spcAft>
                <a:spcPts val="0"/>
              </a:spcAft>
              <a:buSzPts val="2400"/>
              <a:buNone/>
            </a:pPr>
            <a:endParaRPr sz="1800" dirty="0"/>
          </a:p>
        </p:txBody>
      </p:sp>
      <p:pic>
        <p:nvPicPr>
          <p:cNvPr id="141" name="Google Shape;141;p10"/>
          <p:cNvPicPr preferRelativeResize="0"/>
          <p:nvPr/>
        </p:nvPicPr>
        <p:blipFill rotWithShape="1">
          <a:blip r:embed="rId3">
            <a:alphaModFix/>
          </a:blip>
          <a:srcRect/>
          <a:stretch/>
        </p:blipFill>
        <p:spPr>
          <a:xfrm>
            <a:off x="5698875" y="1730477"/>
            <a:ext cx="3096051" cy="2322026"/>
          </a:xfrm>
          <a:prstGeom prst="rect">
            <a:avLst/>
          </a:prstGeom>
          <a:noFill/>
          <a:ln>
            <a:noFill/>
          </a:ln>
        </p:spPr>
      </p:pic>
      <p:graphicFrame>
        <p:nvGraphicFramePr>
          <p:cNvPr id="142" name="Google Shape;142;p10"/>
          <p:cNvGraphicFramePr/>
          <p:nvPr>
            <p:extLst>
              <p:ext uri="{D42A27DB-BD31-4B8C-83A1-F6EECF244321}">
                <p14:modId xmlns:p14="http://schemas.microsoft.com/office/powerpoint/2010/main" val="1060537583"/>
              </p:ext>
            </p:extLst>
          </p:nvPr>
        </p:nvGraphicFramePr>
        <p:xfrm>
          <a:off x="0" y="-2"/>
          <a:ext cx="9144000" cy="608025"/>
        </p:xfrm>
        <a:graphic>
          <a:graphicData uri="http://schemas.openxmlformats.org/drawingml/2006/table">
            <a:tbl>
              <a:tblPr>
                <a:noFill/>
                <a:tableStyleId>{EE88C576-2DC8-4783-AFB3-664D20FF5B40}</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608025">
                <a:tc gridSpan="2">
                  <a:txBody>
                    <a:bodyPr/>
                    <a:lstStyle/>
                    <a:p>
                      <a:pPr marL="0" marR="0" lvl="0" indent="0" algn="l" rtl="0">
                        <a:lnSpc>
                          <a:spcPct val="115000"/>
                        </a:lnSpc>
                        <a:spcBef>
                          <a:spcPts val="0"/>
                        </a:spcBef>
                        <a:spcAft>
                          <a:spcPts val="0"/>
                        </a:spcAft>
                        <a:buClr>
                          <a:srgbClr val="000000"/>
                        </a:buClr>
                        <a:buSzPts val="1800"/>
                        <a:buFont typeface="Arial"/>
                        <a:buNone/>
                      </a:pPr>
                      <a:r>
                        <a:rPr lang="en" sz="1800" u="none" strike="noStrike" cap="none" dirty="0">
                          <a:solidFill>
                            <a:schemeClr val="lt1"/>
                          </a:solidFill>
                        </a:rPr>
                        <a:t>Rov qhib kev nyab xeeb rau txhua tus tub ntxhais kawm</a:t>
                      </a:r>
                      <a:endParaRPr sz="18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1"/>
          <p:cNvSpPr txBox="1">
            <a:spLocks noGrp="1"/>
          </p:cNvSpPr>
          <p:nvPr>
            <p:ph type="title"/>
          </p:nvPr>
        </p:nvSpPr>
        <p:spPr>
          <a:xfrm>
            <a:off x="593475" y="621792"/>
            <a:ext cx="8254500" cy="1121408"/>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600"/>
              <a:buNone/>
            </a:pPr>
            <a:endParaRPr sz="1800" b="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2400" b="0" dirty="0">
                <a:solidFill>
                  <a:schemeClr val="dk1"/>
                </a:solidFill>
              </a:rPr>
              <a:t>Peb yuav tsum paub dab tsi txog koj tus me nyuam / kev xav tau ntawm cov me nyuam rau qhov kev qhia los sis lub sij hawm kawm vim COVID-19?</a:t>
            </a:r>
            <a:endParaRPr sz="2400" dirty="0">
              <a:solidFill>
                <a:schemeClr val="dk1"/>
              </a:solidFill>
            </a:endParaRPr>
          </a:p>
        </p:txBody>
      </p:sp>
      <p:sp>
        <p:nvSpPr>
          <p:cNvPr id="148" name="Google Shape;148;p11"/>
          <p:cNvSpPr txBox="1">
            <a:spLocks noGrp="1"/>
          </p:cNvSpPr>
          <p:nvPr>
            <p:ph type="body" idx="1"/>
          </p:nvPr>
        </p:nvSpPr>
        <p:spPr>
          <a:xfrm>
            <a:off x="3982925" y="1764900"/>
            <a:ext cx="3784500" cy="16137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Clr>
                <a:schemeClr val="dk1"/>
              </a:buClr>
              <a:buSzPts val="1800"/>
              <a:buChar char="●"/>
            </a:pPr>
            <a:r>
              <a:rPr lang="en" sz="1800" dirty="0" err="1">
                <a:solidFill>
                  <a:schemeClr val="dk1"/>
                </a:solidFill>
              </a:rPr>
              <a:t>Hnub</a:t>
            </a:r>
            <a:r>
              <a:rPr lang="en" sz="1800" dirty="0">
                <a:solidFill>
                  <a:schemeClr val="dk1"/>
                </a:solidFill>
              </a:rPr>
              <a:t> </a:t>
            </a:r>
            <a:r>
              <a:rPr lang="en" sz="1800" dirty="0" err="1">
                <a:solidFill>
                  <a:schemeClr val="dk1"/>
                </a:solidFill>
              </a:rPr>
              <a:t>kawm</a:t>
            </a:r>
            <a:r>
              <a:rPr lang="en" sz="1800" dirty="0">
                <a:solidFill>
                  <a:schemeClr val="dk1"/>
                </a:solidFill>
              </a:rPr>
              <a:t> </a:t>
            </a:r>
            <a:r>
              <a:rPr lang="en" sz="1800" dirty="0" err="1">
                <a:solidFill>
                  <a:schemeClr val="dk1"/>
                </a:solidFill>
              </a:rPr>
              <a:t>ntawv</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Tom </a:t>
            </a:r>
            <a:r>
              <a:rPr lang="en" sz="1800" dirty="0" err="1">
                <a:solidFill>
                  <a:schemeClr val="dk1"/>
                </a:solidFill>
              </a:rPr>
              <a:t>qab-kawm</a:t>
            </a:r>
            <a:r>
              <a:rPr lang="en" sz="1800" dirty="0">
                <a:solidFill>
                  <a:schemeClr val="dk1"/>
                </a:solidFill>
              </a:rPr>
              <a:t> </a:t>
            </a:r>
            <a:r>
              <a:rPr lang="en" sz="1800" dirty="0" err="1">
                <a:solidFill>
                  <a:schemeClr val="dk1"/>
                </a:solidFill>
              </a:rPr>
              <a:t>ntawv</a:t>
            </a:r>
            <a:r>
              <a:rPr lang="en" sz="1800" dirty="0">
                <a:solidFill>
                  <a:schemeClr val="dk1"/>
                </a:solidFill>
              </a:rPr>
              <a:t> </a:t>
            </a:r>
            <a:r>
              <a:rPr lang="en" sz="1800" dirty="0" err="1">
                <a:solidFill>
                  <a:schemeClr val="dk1"/>
                </a:solidFill>
              </a:rPr>
              <a:t>tas</a:t>
            </a:r>
            <a:r>
              <a:rPr lang="en" sz="1800" dirty="0">
                <a:solidFill>
                  <a:schemeClr val="dk1"/>
                </a:solidFill>
              </a:rPr>
              <a:t> </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Lub caij ntuj sov</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err="1">
                <a:solidFill>
                  <a:schemeClr val="dk1"/>
                </a:solidFill>
              </a:rPr>
              <a:t>Hnub</a:t>
            </a:r>
            <a:r>
              <a:rPr lang="en" sz="1800" dirty="0">
                <a:solidFill>
                  <a:schemeClr val="dk1"/>
                </a:solidFill>
              </a:rPr>
              <a:t> </a:t>
            </a:r>
            <a:r>
              <a:rPr lang="en" sz="1800" dirty="0" err="1">
                <a:solidFill>
                  <a:schemeClr val="dk1"/>
                </a:solidFill>
              </a:rPr>
              <a:t>tsis</a:t>
            </a:r>
            <a:r>
              <a:rPr lang="en" sz="1800" dirty="0">
                <a:solidFill>
                  <a:schemeClr val="dk1"/>
                </a:solidFill>
              </a:rPr>
              <a:t> </a:t>
            </a:r>
            <a:r>
              <a:rPr lang="en" sz="1800" dirty="0" err="1">
                <a:solidFill>
                  <a:schemeClr val="dk1"/>
                </a:solidFill>
              </a:rPr>
              <a:t>kawm</a:t>
            </a:r>
            <a:r>
              <a:rPr lang="en" sz="1800" dirty="0">
                <a:solidFill>
                  <a:schemeClr val="dk1"/>
                </a:solidFill>
              </a:rPr>
              <a:t> </a:t>
            </a:r>
            <a:r>
              <a:rPr lang="en" sz="1800" dirty="0" err="1">
                <a:solidFill>
                  <a:schemeClr val="dk1"/>
                </a:solidFill>
              </a:rPr>
              <a:t>ntawv</a:t>
            </a:r>
            <a:endParaRPr sz="1800" dirty="0">
              <a:solidFill>
                <a:schemeClr val="dk1"/>
              </a:solidFill>
            </a:endParaRPr>
          </a:p>
        </p:txBody>
      </p:sp>
      <p:pic>
        <p:nvPicPr>
          <p:cNvPr id="149" name="Google Shape;149;p11"/>
          <p:cNvPicPr preferRelativeResize="0"/>
          <p:nvPr/>
        </p:nvPicPr>
        <p:blipFill rotWithShape="1">
          <a:blip r:embed="rId3">
            <a:alphaModFix/>
          </a:blip>
          <a:srcRect/>
          <a:stretch/>
        </p:blipFill>
        <p:spPr>
          <a:xfrm>
            <a:off x="422025" y="1743200"/>
            <a:ext cx="2426675" cy="2621350"/>
          </a:xfrm>
          <a:prstGeom prst="rect">
            <a:avLst/>
          </a:prstGeom>
          <a:noFill/>
          <a:ln>
            <a:noFill/>
          </a:ln>
        </p:spPr>
      </p:pic>
      <p:graphicFrame>
        <p:nvGraphicFramePr>
          <p:cNvPr id="150" name="Google Shape;150;p11"/>
          <p:cNvGraphicFramePr/>
          <p:nvPr>
            <p:extLst>
              <p:ext uri="{D42A27DB-BD31-4B8C-83A1-F6EECF244321}">
                <p14:modId xmlns:p14="http://schemas.microsoft.com/office/powerpoint/2010/main" val="1662709522"/>
              </p:ext>
            </p:extLst>
          </p:nvPr>
        </p:nvGraphicFramePr>
        <p:xfrm>
          <a:off x="0" y="-2"/>
          <a:ext cx="9144000" cy="516325"/>
        </p:xfrm>
        <a:graphic>
          <a:graphicData uri="http://schemas.openxmlformats.org/drawingml/2006/table">
            <a:tbl>
              <a:tblPr>
                <a:noFill/>
                <a:tableStyleId>{EE88C576-2DC8-4783-AFB3-664D20FF5B40}</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516325">
                <a:tc gridSpan="2">
                  <a:txBody>
                    <a:bodyPr/>
                    <a:lstStyle/>
                    <a:p>
                      <a:pPr marL="0" marR="0" lvl="0" indent="0" algn="l" rtl="0">
                        <a:lnSpc>
                          <a:spcPct val="115000"/>
                        </a:lnSpc>
                        <a:spcBef>
                          <a:spcPts val="0"/>
                        </a:spcBef>
                        <a:spcAft>
                          <a:spcPts val="0"/>
                        </a:spcAft>
                        <a:buClr>
                          <a:srgbClr val="000000"/>
                        </a:buClr>
                        <a:buSzPts val="1800"/>
                        <a:buFont typeface="Arial"/>
                        <a:buNone/>
                      </a:pPr>
                      <a:r>
                        <a:rPr lang="en" sz="1800" u="none" strike="noStrike" cap="none" dirty="0" err="1">
                          <a:solidFill>
                            <a:schemeClr val="lt1"/>
                          </a:solidFill>
                        </a:rPr>
                        <a:t>Cov</a:t>
                      </a:r>
                      <a:r>
                        <a:rPr lang="en" sz="1800" u="none" strike="noStrike" cap="none" dirty="0">
                          <a:solidFill>
                            <a:schemeClr val="lt1"/>
                          </a:solidFill>
                        </a:rPr>
                        <a:t> chaw </a:t>
                      </a:r>
                      <a:r>
                        <a:rPr lang="en" sz="1800" u="none" strike="noStrike" cap="none" dirty="0" err="1">
                          <a:solidFill>
                            <a:schemeClr val="lt1"/>
                          </a:solidFill>
                        </a:rPr>
                        <a:t>nyob</a:t>
                      </a:r>
                      <a:r>
                        <a:rPr lang="en" sz="1800" u="none" strike="noStrike" cap="none" dirty="0">
                          <a:solidFill>
                            <a:schemeClr val="lt1"/>
                          </a:solidFill>
                        </a:rPr>
                        <a:t> </a:t>
                      </a:r>
                      <a:r>
                        <a:rPr lang="en" sz="1800" u="none" strike="noStrike" cap="none" dirty="0" err="1">
                          <a:solidFill>
                            <a:schemeClr val="lt1"/>
                          </a:solidFill>
                        </a:rPr>
                        <a:t>ua</a:t>
                      </a:r>
                      <a:r>
                        <a:rPr lang="en" sz="1800" u="none" strike="noStrike" cap="none" dirty="0">
                          <a:solidFill>
                            <a:schemeClr val="lt1"/>
                          </a:solidFill>
                        </a:rPr>
                        <a:t> </a:t>
                      </a:r>
                      <a:r>
                        <a:rPr lang="en" sz="1800" u="none" strike="noStrike" cap="none" dirty="0" err="1">
                          <a:solidFill>
                            <a:schemeClr val="lt1"/>
                          </a:solidFill>
                        </a:rPr>
                        <a:t>ntej</a:t>
                      </a:r>
                      <a:r>
                        <a:rPr lang="en" sz="1800" u="none" strike="noStrike" cap="none" dirty="0">
                          <a:solidFill>
                            <a:schemeClr val="lt1"/>
                          </a:solidFill>
                        </a:rPr>
                        <a:t> </a:t>
                      </a:r>
                      <a:r>
                        <a:rPr lang="en" sz="1800" u="none" strike="noStrike" cap="none" dirty="0" err="1">
                          <a:solidFill>
                            <a:schemeClr val="lt1"/>
                          </a:solidFill>
                        </a:rPr>
                        <a:t>thiab</a:t>
                      </a:r>
                      <a:r>
                        <a:rPr lang="en" sz="1800" u="none" strike="noStrike" cap="none" dirty="0">
                          <a:solidFill>
                            <a:schemeClr val="lt1"/>
                          </a:solidFill>
                        </a:rPr>
                        <a:t> tom </a:t>
                      </a:r>
                      <a:r>
                        <a:rPr lang="en" sz="1800" u="none" strike="noStrike" cap="none" dirty="0" err="1">
                          <a:solidFill>
                            <a:schemeClr val="lt1"/>
                          </a:solidFill>
                        </a:rPr>
                        <a:t>qab</a:t>
                      </a:r>
                      <a:r>
                        <a:rPr lang="en" sz="1800" u="none" strike="noStrike" cap="none" dirty="0">
                          <a:solidFill>
                            <a:schemeClr val="lt1"/>
                          </a:solidFill>
                        </a:rPr>
                        <a:t> sib </a:t>
                      </a:r>
                      <a:r>
                        <a:rPr lang="en" sz="1800" u="none" strike="noStrike" cap="none" dirty="0" err="1">
                          <a:solidFill>
                            <a:schemeClr val="lt1"/>
                          </a:solidFill>
                        </a:rPr>
                        <a:t>kis</a:t>
                      </a:r>
                      <a:r>
                        <a:rPr lang="en" sz="1800" u="none" strike="noStrike" cap="none" dirty="0">
                          <a:solidFill>
                            <a:schemeClr val="lt1"/>
                          </a:solidFill>
                        </a:rPr>
                        <a:t> </a:t>
                      </a:r>
                      <a:r>
                        <a:rPr lang="en" sz="1800" u="none" strike="noStrike" cap="none" dirty="0" err="1">
                          <a:solidFill>
                            <a:schemeClr val="lt1"/>
                          </a:solidFill>
                        </a:rPr>
                        <a:t>tas</a:t>
                      </a:r>
                      <a:r>
                        <a:rPr lang="en" sz="1800" u="none" strike="noStrike" cap="none" dirty="0">
                          <a:solidFill>
                            <a:schemeClr val="lt1"/>
                          </a:solidFill>
                        </a:rPr>
                        <a:t> </a:t>
                      </a:r>
                      <a:r>
                        <a:rPr lang="en" sz="1800" u="none" strike="noStrike" cap="none" dirty="0" err="1">
                          <a:solidFill>
                            <a:schemeClr val="lt1"/>
                          </a:solidFill>
                        </a:rPr>
                        <a:t>uas</a:t>
                      </a:r>
                      <a:r>
                        <a:rPr lang="en" sz="1800" u="none" strike="noStrike" cap="none" dirty="0">
                          <a:solidFill>
                            <a:schemeClr val="lt1"/>
                          </a:solidFill>
                        </a:rPr>
                        <a:t> </a:t>
                      </a:r>
                      <a:r>
                        <a:rPr lang="en" sz="1800" u="none" strike="noStrike" cap="none" dirty="0" err="1">
                          <a:solidFill>
                            <a:schemeClr val="lt1"/>
                          </a:solidFill>
                        </a:rPr>
                        <a:t>tsis</a:t>
                      </a:r>
                      <a:r>
                        <a:rPr lang="en" sz="1800" u="none" strike="noStrike" cap="none" dirty="0">
                          <a:solidFill>
                            <a:schemeClr val="lt1"/>
                          </a:solidFill>
                        </a:rPr>
                        <a:t> </a:t>
                      </a:r>
                      <a:r>
                        <a:rPr lang="en" sz="1800" u="none" strike="noStrike" cap="none" dirty="0" err="1">
                          <a:solidFill>
                            <a:schemeClr val="lt1"/>
                          </a:solidFill>
                        </a:rPr>
                        <a:t>muaj</a:t>
                      </a:r>
                      <a:r>
                        <a:rPr lang="en" sz="1800" u="none" strike="noStrike" cap="none" dirty="0">
                          <a:solidFill>
                            <a:schemeClr val="lt1"/>
                          </a:solidFill>
                        </a:rPr>
                        <a:t> </a:t>
                      </a:r>
                      <a:r>
                        <a:rPr lang="en" sz="1800" u="none" strike="noStrike" cap="none" dirty="0" err="1">
                          <a:solidFill>
                            <a:schemeClr val="lt1"/>
                          </a:solidFill>
                        </a:rPr>
                        <a:t>kev</a:t>
                      </a:r>
                      <a:r>
                        <a:rPr lang="en" sz="1800" u="none" strike="noStrike" cap="none" dirty="0">
                          <a:solidFill>
                            <a:schemeClr val="lt1"/>
                          </a:solidFill>
                        </a:rPr>
                        <a:t> </a:t>
                      </a:r>
                      <a:r>
                        <a:rPr lang="en" sz="1800" u="none" strike="noStrike" cap="none" dirty="0" err="1">
                          <a:solidFill>
                            <a:schemeClr val="lt1"/>
                          </a:solidFill>
                        </a:rPr>
                        <a:t>kawm</a:t>
                      </a:r>
                      <a:r>
                        <a:rPr lang="en" sz="1800" u="none" strike="noStrike" cap="none" dirty="0">
                          <a:solidFill>
                            <a:schemeClr val="lt1"/>
                          </a:solidFill>
                        </a:rPr>
                        <a:t> </a:t>
                      </a:r>
                      <a:r>
                        <a:rPr lang="en" sz="1800" u="none" strike="noStrike" cap="none" dirty="0" err="1">
                          <a:solidFill>
                            <a:schemeClr val="lt1"/>
                          </a:solidFill>
                        </a:rPr>
                        <a:t>paub</a:t>
                      </a:r>
                      <a:endParaRPr sz="18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2"/>
          <p:cNvSpPr txBox="1">
            <a:spLocks noGrp="1"/>
          </p:cNvSpPr>
          <p:nvPr>
            <p:ph type="title"/>
          </p:nvPr>
        </p:nvSpPr>
        <p:spPr>
          <a:xfrm>
            <a:off x="280400" y="580800"/>
            <a:ext cx="8224200" cy="909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SzPts val="3600"/>
              <a:buNone/>
            </a:pPr>
            <a:r>
              <a:rPr lang="en" sz="2400" b="0">
                <a:solidFill>
                  <a:schemeClr val="dk1"/>
                </a:solidFill>
                <a:latin typeface="Calibri"/>
                <a:ea typeface="Calibri"/>
                <a:cs typeface="Calibri"/>
                <a:sym typeface="Calibri"/>
              </a:rPr>
              <a:t>Peb yuav tsum paub dab tsis txog koj tus me nyuam / cov me nyuam kev xav tau ntawm kev kawm? </a:t>
            </a:r>
            <a:endParaRPr sz="2400">
              <a:solidFill>
                <a:schemeClr val="dk1"/>
              </a:solidFill>
            </a:endParaRPr>
          </a:p>
        </p:txBody>
      </p:sp>
      <p:sp>
        <p:nvSpPr>
          <p:cNvPr id="156" name="Google Shape;156;p12"/>
          <p:cNvSpPr txBox="1">
            <a:spLocks noGrp="1"/>
          </p:cNvSpPr>
          <p:nvPr>
            <p:ph type="body" idx="1"/>
          </p:nvPr>
        </p:nvSpPr>
        <p:spPr>
          <a:xfrm>
            <a:off x="1480800" y="1436525"/>
            <a:ext cx="4671900" cy="24345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Clr>
                <a:schemeClr val="dk1"/>
              </a:buClr>
              <a:buSzPts val="1800"/>
              <a:buChar char="●"/>
            </a:pPr>
            <a:r>
              <a:rPr lang="en" sz="1600" dirty="0">
                <a:solidFill>
                  <a:schemeClr val="dk1"/>
                </a:solidFill>
              </a:rPr>
              <a:t>Nkag rau cov kev kawm nruj, cov kab lis kev cai sib xws</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a:solidFill>
                  <a:schemeClr val="dk1"/>
                </a:solidFill>
              </a:rPr>
              <a:t>Ua yeeb yam, kev tshawb fawb, kev kawm txog neeg lub neej, PE, hus nkauj</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a:solidFill>
                  <a:schemeClr val="dk1"/>
                </a:solidFill>
              </a:rPr>
              <a:t>Cov neeg ua hauj lwm kev sib qhia</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err="1">
                <a:solidFill>
                  <a:schemeClr val="dk1"/>
                </a:solidFill>
              </a:rPr>
              <a:t>Cov</a:t>
            </a:r>
            <a:r>
              <a:rPr lang="en" sz="1600" dirty="0">
                <a:solidFill>
                  <a:schemeClr val="dk1"/>
                </a:solidFill>
              </a:rPr>
              <a:t> </a:t>
            </a:r>
            <a:r>
              <a:rPr lang="en" sz="1600" dirty="0" err="1">
                <a:solidFill>
                  <a:schemeClr val="dk1"/>
                </a:solidFill>
              </a:rPr>
              <a:t>tsam</a:t>
            </a:r>
            <a:r>
              <a:rPr lang="en" sz="1600" dirty="0">
                <a:solidFill>
                  <a:schemeClr val="dk1"/>
                </a:solidFill>
              </a:rPr>
              <a:t> </a:t>
            </a:r>
            <a:r>
              <a:rPr lang="en" sz="1600" dirty="0" err="1">
                <a:solidFill>
                  <a:schemeClr val="dk1"/>
                </a:solidFill>
              </a:rPr>
              <a:t>thawj</a:t>
            </a:r>
            <a:r>
              <a:rPr lang="en" sz="1600" dirty="0">
                <a:solidFill>
                  <a:schemeClr val="dk1"/>
                </a:solidFill>
              </a:rPr>
              <a:t> </a:t>
            </a:r>
            <a:r>
              <a:rPr lang="en" sz="1600" dirty="0" err="1">
                <a:solidFill>
                  <a:schemeClr val="dk1"/>
                </a:solidFill>
              </a:rPr>
              <a:t>rau</a:t>
            </a:r>
            <a:r>
              <a:rPr lang="en" sz="1600" dirty="0">
                <a:solidFill>
                  <a:schemeClr val="dk1"/>
                </a:solidFill>
              </a:rPr>
              <a:t> </a:t>
            </a:r>
            <a:r>
              <a:rPr lang="en" sz="1600" dirty="0" err="1">
                <a:solidFill>
                  <a:schemeClr val="dk1"/>
                </a:solidFill>
              </a:rPr>
              <a:t>kev</a:t>
            </a:r>
            <a:r>
              <a:rPr lang="en" sz="1600" dirty="0">
                <a:solidFill>
                  <a:schemeClr val="dk1"/>
                </a:solidFill>
              </a:rPr>
              <a:t> </a:t>
            </a:r>
            <a:r>
              <a:rPr lang="en" sz="1600" dirty="0" err="1">
                <a:solidFill>
                  <a:schemeClr val="dk1"/>
                </a:solidFill>
              </a:rPr>
              <a:t>xyaum</a:t>
            </a:r>
            <a:r>
              <a:rPr lang="en" sz="1600" dirty="0">
                <a:solidFill>
                  <a:schemeClr val="dk1"/>
                </a:solidFill>
              </a:rPr>
              <a:t> </a:t>
            </a:r>
            <a:r>
              <a:rPr lang="en" sz="1600" dirty="0" err="1">
                <a:solidFill>
                  <a:schemeClr val="dk1"/>
                </a:solidFill>
              </a:rPr>
              <a:t>ua</a:t>
            </a:r>
            <a:r>
              <a:rPr lang="en" sz="1600" dirty="0">
                <a:solidFill>
                  <a:schemeClr val="dk1"/>
                </a:solidFill>
              </a:rPr>
              <a:t> </a:t>
            </a:r>
            <a:r>
              <a:rPr lang="en" sz="1600" dirty="0" err="1">
                <a:solidFill>
                  <a:schemeClr val="dk1"/>
                </a:solidFill>
              </a:rPr>
              <a:t>hauj</a:t>
            </a:r>
            <a:r>
              <a:rPr lang="en" sz="1600" dirty="0">
                <a:solidFill>
                  <a:schemeClr val="dk1"/>
                </a:solidFill>
              </a:rPr>
              <a:t> </a:t>
            </a:r>
            <a:r>
              <a:rPr lang="en" sz="1600" dirty="0" err="1">
                <a:solidFill>
                  <a:schemeClr val="dk1"/>
                </a:solidFill>
              </a:rPr>
              <a:t>lwm</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err="1">
                <a:solidFill>
                  <a:schemeClr val="dk1"/>
                </a:solidFill>
              </a:rPr>
              <a:t>Ntau</a:t>
            </a:r>
            <a:r>
              <a:rPr lang="en" sz="1600" dirty="0">
                <a:solidFill>
                  <a:schemeClr val="dk1"/>
                </a:solidFill>
              </a:rPr>
              <a:t> </a:t>
            </a:r>
            <a:r>
              <a:rPr lang="en" sz="1600" dirty="0" err="1">
                <a:solidFill>
                  <a:schemeClr val="dk1"/>
                </a:solidFill>
              </a:rPr>
              <a:t>hom</a:t>
            </a:r>
            <a:r>
              <a:rPr lang="en" sz="1600" dirty="0">
                <a:solidFill>
                  <a:schemeClr val="dk1"/>
                </a:solidFill>
              </a:rPr>
              <a:t> </a:t>
            </a:r>
            <a:r>
              <a:rPr lang="en" sz="1600" dirty="0" err="1">
                <a:solidFill>
                  <a:schemeClr val="dk1"/>
                </a:solidFill>
              </a:rPr>
              <a:t>kev</a:t>
            </a:r>
            <a:r>
              <a:rPr lang="en" sz="1600" dirty="0">
                <a:solidFill>
                  <a:schemeClr val="dk1"/>
                </a:solidFill>
              </a:rPr>
              <a:t> </a:t>
            </a:r>
            <a:r>
              <a:rPr lang="en" sz="1600" dirty="0" err="1">
                <a:solidFill>
                  <a:schemeClr val="dk1"/>
                </a:solidFill>
              </a:rPr>
              <a:t>xaiv</a:t>
            </a:r>
            <a:r>
              <a:rPr lang="en" sz="1600" dirty="0">
                <a:solidFill>
                  <a:schemeClr val="dk1"/>
                </a:solidFill>
              </a:rPr>
              <a:t> </a:t>
            </a:r>
            <a:r>
              <a:rPr lang="en" sz="1600" dirty="0" err="1">
                <a:solidFill>
                  <a:schemeClr val="dk1"/>
                </a:solidFill>
              </a:rPr>
              <a:t>kawm</a:t>
            </a:r>
            <a:r>
              <a:rPr lang="en" sz="1600" dirty="0">
                <a:solidFill>
                  <a:schemeClr val="dk1"/>
                </a:solidFill>
              </a:rPr>
              <a:t> </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a:solidFill>
                  <a:schemeClr val="dk1"/>
                </a:solidFill>
              </a:rPr>
              <a:t>Cov kev kawm qhib siab</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err="1">
                <a:solidFill>
                  <a:schemeClr val="dk1"/>
                </a:solidFill>
              </a:rPr>
              <a:t>Cov</a:t>
            </a:r>
            <a:r>
              <a:rPr lang="en" sz="1600" dirty="0">
                <a:solidFill>
                  <a:schemeClr val="dk1"/>
                </a:solidFill>
              </a:rPr>
              <a:t> </a:t>
            </a:r>
            <a:r>
              <a:rPr lang="en" sz="1600" dirty="0" err="1">
                <a:solidFill>
                  <a:schemeClr val="dk1"/>
                </a:solidFill>
              </a:rPr>
              <a:t>ntaub</a:t>
            </a:r>
            <a:r>
              <a:rPr lang="en" sz="1600" dirty="0">
                <a:solidFill>
                  <a:schemeClr val="dk1"/>
                </a:solidFill>
              </a:rPr>
              <a:t> </a:t>
            </a:r>
            <a:r>
              <a:rPr lang="en" sz="1600" dirty="0" err="1">
                <a:solidFill>
                  <a:schemeClr val="dk1"/>
                </a:solidFill>
              </a:rPr>
              <a:t>ntawv</a:t>
            </a:r>
            <a:r>
              <a:rPr lang="en" sz="1600" dirty="0">
                <a:solidFill>
                  <a:schemeClr val="dk1"/>
                </a:solidFill>
              </a:rPr>
              <a:t> </a:t>
            </a:r>
            <a:r>
              <a:rPr lang="en" sz="1600" dirty="0" err="1">
                <a:solidFill>
                  <a:schemeClr val="dk1"/>
                </a:solidFill>
              </a:rPr>
              <a:t>kawm</a:t>
            </a:r>
            <a:r>
              <a:rPr lang="en" sz="1600" dirty="0">
                <a:solidFill>
                  <a:schemeClr val="dk1"/>
                </a:solidFill>
              </a:rPr>
              <a:t> </a:t>
            </a:r>
            <a:r>
              <a:rPr lang="en" sz="1600" dirty="0" err="1">
                <a:solidFill>
                  <a:schemeClr val="dk1"/>
                </a:solidFill>
              </a:rPr>
              <a:t>ntxiv</a:t>
            </a:r>
            <a:endParaRPr sz="1600" dirty="0">
              <a:solidFill>
                <a:schemeClr val="dk1"/>
              </a:solidFill>
            </a:endParaRPr>
          </a:p>
        </p:txBody>
      </p:sp>
      <p:pic>
        <p:nvPicPr>
          <p:cNvPr id="157" name="Google Shape;157;p12"/>
          <p:cNvPicPr preferRelativeResize="0"/>
          <p:nvPr/>
        </p:nvPicPr>
        <p:blipFill rotWithShape="1">
          <a:blip r:embed="rId3">
            <a:alphaModFix/>
          </a:blip>
          <a:srcRect/>
          <a:stretch/>
        </p:blipFill>
        <p:spPr>
          <a:xfrm>
            <a:off x="6526575" y="1490300"/>
            <a:ext cx="2375676" cy="2957650"/>
          </a:xfrm>
          <a:prstGeom prst="rect">
            <a:avLst/>
          </a:prstGeom>
          <a:noFill/>
          <a:ln>
            <a:noFill/>
          </a:ln>
        </p:spPr>
      </p:pic>
      <p:graphicFrame>
        <p:nvGraphicFramePr>
          <p:cNvPr id="158" name="Google Shape;158;p12"/>
          <p:cNvGraphicFramePr/>
          <p:nvPr/>
        </p:nvGraphicFramePr>
        <p:xfrm>
          <a:off x="0" y="-2"/>
          <a:ext cx="9144000" cy="495100"/>
        </p:xfrm>
        <a:graphic>
          <a:graphicData uri="http://schemas.openxmlformats.org/drawingml/2006/table">
            <a:tbl>
              <a:tblPr>
                <a:noFill/>
                <a:tableStyleId>{EE88C576-2DC8-4783-AFB3-664D20FF5B40}</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495100">
                <a:tc gridSpan="2">
                  <a:txBody>
                    <a:bodyPr/>
                    <a:lstStyle/>
                    <a:p>
                      <a:pPr marL="0" marR="0" lvl="0" indent="0" algn="l" rtl="0">
                        <a:lnSpc>
                          <a:spcPct val="115000"/>
                        </a:lnSpc>
                        <a:spcBef>
                          <a:spcPts val="0"/>
                        </a:spcBef>
                        <a:spcAft>
                          <a:spcPts val="0"/>
                        </a:spcAft>
                        <a:buClr>
                          <a:srgbClr val="000000"/>
                        </a:buClr>
                        <a:buSzPts val="1800"/>
                        <a:buFont typeface="Arial"/>
                        <a:buNone/>
                      </a:pPr>
                      <a:r>
                        <a:rPr lang="en" sz="1800" u="none" strike="noStrike" cap="none">
                          <a:solidFill>
                            <a:schemeClr val="lt1"/>
                          </a:solidFill>
                        </a:rPr>
                        <a:t>Tsim kev kav ntev, kev ncaj ncees ntawm kev qhia thiab kev kawm</a:t>
                      </a:r>
                      <a:endParaRPr sz="18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3"/>
          <p:cNvSpPr txBox="1">
            <a:spLocks noGrp="1"/>
          </p:cNvSpPr>
          <p:nvPr>
            <p:ph type="title"/>
          </p:nvPr>
        </p:nvSpPr>
        <p:spPr>
          <a:xfrm>
            <a:off x="2466250" y="981525"/>
            <a:ext cx="6300900" cy="1521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3600"/>
              <a:buNone/>
            </a:pPr>
            <a:r>
              <a:rPr lang="en" sz="2400" b="0" dirty="0">
                <a:solidFill>
                  <a:schemeClr val="dk1"/>
                </a:solidFill>
                <a:latin typeface="Calibri"/>
                <a:ea typeface="Calibri"/>
                <a:cs typeface="Calibri"/>
                <a:sym typeface="Calibri"/>
              </a:rPr>
              <a:t>Peb yuav tsum paub dab tsi txog koj tus me nyuam / kev xav nyob zoo thiab zoo siab ntawm cov me nyuam ?</a:t>
            </a:r>
            <a:endParaRPr sz="2400" dirty="0">
              <a:solidFill>
                <a:schemeClr val="dk1"/>
              </a:solidFill>
            </a:endParaRPr>
          </a:p>
        </p:txBody>
      </p:sp>
      <p:sp>
        <p:nvSpPr>
          <p:cNvPr id="164" name="Google Shape;164;p13"/>
          <p:cNvSpPr txBox="1">
            <a:spLocks noGrp="1"/>
          </p:cNvSpPr>
          <p:nvPr>
            <p:ph type="body" idx="1"/>
          </p:nvPr>
        </p:nvSpPr>
        <p:spPr>
          <a:xfrm>
            <a:off x="4123200" y="2371850"/>
            <a:ext cx="3996672" cy="15219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Huab cua ntawm tsev kawm</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Kev </a:t>
            </a:r>
            <a:r>
              <a:rPr lang="en" sz="1800" dirty="0" err="1">
                <a:solidFill>
                  <a:schemeClr val="dk1"/>
                </a:solidFill>
              </a:rPr>
              <a:t>Nyab</a:t>
            </a:r>
            <a:r>
              <a:rPr lang="en" sz="1800" dirty="0">
                <a:solidFill>
                  <a:schemeClr val="dk1"/>
                </a:solidFill>
              </a:rPr>
              <a:t> </a:t>
            </a:r>
            <a:r>
              <a:rPr lang="en" sz="1800" dirty="0" err="1">
                <a:solidFill>
                  <a:schemeClr val="dk1"/>
                </a:solidFill>
              </a:rPr>
              <a:t>Xeeb</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Kev zoo</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Muaj tus kheej zoo</a:t>
            </a:r>
            <a:endParaRPr sz="1800" dirty="0">
              <a:solidFill>
                <a:schemeClr val="dk1"/>
              </a:solidFill>
            </a:endParaRPr>
          </a:p>
        </p:txBody>
      </p:sp>
      <p:pic>
        <p:nvPicPr>
          <p:cNvPr id="165" name="Google Shape;165;p13"/>
          <p:cNvPicPr preferRelativeResize="0"/>
          <p:nvPr/>
        </p:nvPicPr>
        <p:blipFill rotWithShape="1">
          <a:blip r:embed="rId3">
            <a:alphaModFix/>
          </a:blip>
          <a:srcRect/>
          <a:stretch/>
        </p:blipFill>
        <p:spPr>
          <a:xfrm>
            <a:off x="252900" y="1355850"/>
            <a:ext cx="2055074" cy="3062225"/>
          </a:xfrm>
          <a:prstGeom prst="rect">
            <a:avLst/>
          </a:prstGeom>
          <a:noFill/>
          <a:ln>
            <a:noFill/>
          </a:ln>
        </p:spPr>
      </p:pic>
      <p:graphicFrame>
        <p:nvGraphicFramePr>
          <p:cNvPr id="166" name="Google Shape;166;p13"/>
          <p:cNvGraphicFramePr/>
          <p:nvPr>
            <p:extLst>
              <p:ext uri="{D42A27DB-BD31-4B8C-83A1-F6EECF244321}">
                <p14:modId xmlns:p14="http://schemas.microsoft.com/office/powerpoint/2010/main" val="782688100"/>
              </p:ext>
            </p:extLst>
          </p:nvPr>
        </p:nvGraphicFramePr>
        <p:xfrm>
          <a:off x="0" y="-2"/>
          <a:ext cx="9144000" cy="753398"/>
        </p:xfrm>
        <a:graphic>
          <a:graphicData uri="http://schemas.openxmlformats.org/drawingml/2006/table">
            <a:tbl>
              <a:tblPr>
                <a:noFill/>
                <a:tableStyleId>{EE88C576-2DC8-4783-AFB3-664D20FF5B40}</a:tableStyleId>
              </a:tblPr>
              <a:tblGrid>
                <a:gridCol w="382850">
                  <a:extLst>
                    <a:ext uri="{9D8B030D-6E8A-4147-A177-3AD203B41FA5}">
                      <a16:colId xmlns:a16="http://schemas.microsoft.com/office/drawing/2014/main" val="20000"/>
                    </a:ext>
                  </a:extLst>
                </a:gridCol>
                <a:gridCol w="8761150">
                  <a:extLst>
                    <a:ext uri="{9D8B030D-6E8A-4147-A177-3AD203B41FA5}">
                      <a16:colId xmlns:a16="http://schemas.microsoft.com/office/drawing/2014/main" val="20001"/>
                    </a:ext>
                  </a:extLst>
                </a:gridCol>
              </a:tblGrid>
              <a:tr h="553275">
                <a:tc gridSpan="2">
                  <a:txBody>
                    <a:bodyPr/>
                    <a:lstStyle/>
                    <a:p>
                      <a:pPr marL="0" marR="0" lvl="0" indent="0" algn="l" rtl="0">
                        <a:lnSpc>
                          <a:spcPct val="115000"/>
                        </a:lnSpc>
                        <a:spcBef>
                          <a:spcPts val="0"/>
                        </a:spcBef>
                        <a:spcAft>
                          <a:spcPts val="0"/>
                        </a:spcAft>
                        <a:buClr>
                          <a:srgbClr val="000000"/>
                        </a:buClr>
                        <a:buSzPts val="1700"/>
                        <a:buFont typeface="Arial"/>
                        <a:buNone/>
                      </a:pPr>
                      <a:r>
                        <a:rPr lang="en" sz="1700" u="none" strike="noStrike" cap="none" dirty="0">
                          <a:solidFill>
                            <a:schemeClr val="lt1"/>
                          </a:solidFill>
                        </a:rPr>
                        <a:t>Txhawb nqa rau cov tub ntxhais kawm thiab cov neeg ua hauj lwm ntawm kev sib raug zoo ntawm kev rov qab mus rau qhov kev kawm tiag</a:t>
                      </a:r>
                      <a:endParaRPr sz="17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4"/>
          <p:cNvSpPr txBox="1">
            <a:spLocks noGrp="1"/>
          </p:cNvSpPr>
          <p:nvPr>
            <p:ph type="title"/>
          </p:nvPr>
        </p:nvSpPr>
        <p:spPr>
          <a:xfrm>
            <a:off x="344424" y="347710"/>
            <a:ext cx="8455152" cy="730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2800" dirty="0"/>
              <a:t>Kev Npaj Ncua Sij hawm Rau SPPS ARP ESSER Xyoo 2021</a:t>
            </a:r>
            <a:endParaRPr sz="2800" dirty="0">
              <a:solidFill>
                <a:srgbClr val="74CBC8"/>
              </a:solidFill>
            </a:endParaRPr>
          </a:p>
        </p:txBody>
      </p:sp>
      <p:graphicFrame>
        <p:nvGraphicFramePr>
          <p:cNvPr id="172" name="Google Shape;172;p14"/>
          <p:cNvGraphicFramePr/>
          <p:nvPr>
            <p:extLst>
              <p:ext uri="{D42A27DB-BD31-4B8C-83A1-F6EECF244321}">
                <p14:modId xmlns:p14="http://schemas.microsoft.com/office/powerpoint/2010/main" val="3187221962"/>
              </p:ext>
            </p:extLst>
          </p:nvPr>
        </p:nvGraphicFramePr>
        <p:xfrm>
          <a:off x="952500" y="1078510"/>
          <a:ext cx="6784000" cy="3340950"/>
        </p:xfrm>
        <a:graphic>
          <a:graphicData uri="http://schemas.openxmlformats.org/drawingml/2006/table">
            <a:tbl>
              <a:tblPr>
                <a:noFill/>
                <a:tableStyleId>{EE88C576-2DC8-4783-AFB3-664D20FF5B40}</a:tableStyleId>
              </a:tblPr>
              <a:tblGrid>
                <a:gridCol w="1540700">
                  <a:extLst>
                    <a:ext uri="{9D8B030D-6E8A-4147-A177-3AD203B41FA5}">
                      <a16:colId xmlns:a16="http://schemas.microsoft.com/office/drawing/2014/main" val="20000"/>
                    </a:ext>
                  </a:extLst>
                </a:gridCol>
                <a:gridCol w="5243300">
                  <a:extLst>
                    <a:ext uri="{9D8B030D-6E8A-4147-A177-3AD203B41FA5}">
                      <a16:colId xmlns:a16="http://schemas.microsoft.com/office/drawing/2014/main" val="20001"/>
                    </a:ext>
                  </a:extLst>
                </a:gridCol>
              </a:tblGrid>
              <a:tr h="584450">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a:t>Lub 5 Hlis</a:t>
                      </a:r>
                      <a:endParaRPr sz="15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dirty="0"/>
                        <a:t>Pib txoj hauj lwm, tsim ua hauj lwm ntawm pab pawg</a:t>
                      </a:r>
                      <a:endParaRPr sz="1500" u="none" strike="noStrike" cap="none" dirty="0"/>
                    </a:p>
                  </a:txBody>
                  <a:tcPr marL="91425" marR="91425" marT="91425" marB="91425"/>
                </a:tc>
                <a:extLst>
                  <a:ext uri="{0D108BD9-81ED-4DB2-BD59-A6C34878D82A}">
                    <a16:rowId xmlns:a16="http://schemas.microsoft.com/office/drawing/2014/main" val="10000"/>
                  </a:ext>
                </a:extLst>
              </a:tr>
              <a:tr h="731500">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a:t>Lub Rau Hli</a:t>
                      </a:r>
                      <a:endParaRPr sz="15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dirty="0"/>
                        <a:t>Xav tau kev ntsuam xyuas rau cov neeg muaj </a:t>
                      </a:r>
                      <a:r>
                        <a:rPr lang="en" sz="1500" u="none" strike="noStrike" cap="none" dirty="0">
                          <a:solidFill>
                            <a:schemeClr val="tx1"/>
                          </a:solidFill>
                        </a:rPr>
                        <a:t>feem xyuam</a:t>
                      </a:r>
                      <a:endParaRPr sz="1500" u="none" strike="noStrike" cap="none" dirty="0">
                        <a:solidFill>
                          <a:schemeClr val="tx1"/>
                        </a:solidFill>
                      </a:endParaRPr>
                    </a:p>
                    <a:p>
                      <a:pPr marL="0" marR="0" lvl="0" indent="0" algn="l" rtl="0">
                        <a:lnSpc>
                          <a:spcPct val="100000"/>
                        </a:lnSpc>
                        <a:spcBef>
                          <a:spcPts val="0"/>
                        </a:spcBef>
                        <a:spcAft>
                          <a:spcPts val="0"/>
                        </a:spcAft>
                        <a:buClr>
                          <a:srgbClr val="000000"/>
                        </a:buClr>
                        <a:buSzPts val="1500"/>
                        <a:buFont typeface="Arial"/>
                        <a:buNone/>
                      </a:pPr>
                      <a:r>
                        <a:rPr lang="en" sz="1500" u="none" strike="noStrike" cap="none" dirty="0" err="1"/>
                        <a:t>Daim</a:t>
                      </a:r>
                      <a:r>
                        <a:rPr lang="en" sz="1500" u="none" strike="noStrike" cap="none" dirty="0"/>
                        <a:t> </a:t>
                      </a:r>
                      <a:r>
                        <a:rPr lang="en" sz="1500" u="none" strike="noStrike" cap="none" dirty="0" err="1"/>
                        <a:t>ntawv</a:t>
                      </a:r>
                      <a:r>
                        <a:rPr lang="en" sz="1500" u="none" strike="noStrike" cap="none" dirty="0"/>
                        <a:t> </a:t>
                      </a:r>
                      <a:r>
                        <a:rPr lang="en" sz="1500" u="none" strike="noStrike" cap="none" dirty="0" err="1"/>
                        <a:t>ntawm</a:t>
                      </a:r>
                      <a:r>
                        <a:rPr lang="en" sz="1500" u="none" strike="noStrike" cap="none" dirty="0"/>
                        <a:t> </a:t>
                      </a:r>
                      <a:r>
                        <a:rPr lang="en" sz="1500" u="none" strike="noStrike" cap="none" dirty="0" err="1"/>
                        <a:t>pab</a:t>
                      </a:r>
                      <a:r>
                        <a:rPr lang="en" sz="1500" u="none" strike="noStrike" cap="none" dirty="0"/>
                        <a:t> </a:t>
                      </a:r>
                      <a:r>
                        <a:rPr lang="en" sz="1500" u="none" strike="noStrike" cap="none" dirty="0" err="1"/>
                        <a:t>pawg</a:t>
                      </a:r>
                      <a:r>
                        <a:rPr lang="en" sz="1500" u="none" strike="noStrike" cap="none" dirty="0"/>
                        <a:t> </a:t>
                      </a:r>
                      <a:r>
                        <a:rPr lang="en" sz="1500" u="none" strike="noStrike" cap="none" dirty="0" err="1"/>
                        <a:t>pab</a:t>
                      </a:r>
                      <a:r>
                        <a:rPr lang="en" sz="1500" u="none" strike="noStrike" cap="none" dirty="0"/>
                        <a:t> </a:t>
                      </a:r>
                      <a:r>
                        <a:rPr lang="en" sz="1500" u="none" strike="noStrike" cap="none" dirty="0" err="1"/>
                        <a:t>tswv</a:t>
                      </a:r>
                      <a:r>
                        <a:rPr lang="en" sz="1500" u="none" strike="noStrike" cap="none" dirty="0"/>
                        <a:t> </a:t>
                      </a:r>
                      <a:r>
                        <a:rPr lang="en" sz="1500" u="none" strike="noStrike" cap="none" dirty="0" err="1"/>
                        <a:t>yim</a:t>
                      </a:r>
                      <a:endParaRPr sz="1500" u="none" strike="noStrike" cap="none" dirty="0"/>
                    </a:p>
                  </a:txBody>
                  <a:tcPr marL="91425" marR="91425" marT="91425" marB="91425"/>
                </a:tc>
                <a:extLst>
                  <a:ext uri="{0D108BD9-81ED-4DB2-BD59-A6C34878D82A}">
                    <a16:rowId xmlns:a16="http://schemas.microsoft.com/office/drawing/2014/main" val="10001"/>
                  </a:ext>
                </a:extLst>
              </a:tr>
              <a:tr h="731500">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a:t>Lub Xya Hli</a:t>
                      </a:r>
                      <a:endParaRPr sz="15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dirty="0"/>
                        <a:t>Cov ntawv ceeb toom ua ntej, cov txiaj ntsig ntawm cov tswv yim thiab tauntsuas</a:t>
                      </a:r>
                      <a:endParaRPr sz="1500" u="none" strike="noStrike" cap="none" dirty="0"/>
                    </a:p>
                  </a:txBody>
                  <a:tcPr marL="91425" marR="91425" marT="91425" marB="91425"/>
                </a:tc>
                <a:extLst>
                  <a:ext uri="{0D108BD9-81ED-4DB2-BD59-A6C34878D82A}">
                    <a16:rowId xmlns:a16="http://schemas.microsoft.com/office/drawing/2014/main" val="10002"/>
                  </a:ext>
                </a:extLst>
              </a:tr>
              <a:tr h="731500">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a:t>Lub Yim Hli</a:t>
                      </a:r>
                      <a:endParaRPr sz="15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dirty="0"/>
                        <a:t>Cov qauv faib nyiaj thiab cov phiaj xwm peev txheej ntau xyoo Cov ntaub ntawv kev sib ntsib</a:t>
                      </a:r>
                      <a:endParaRPr sz="1500" u="none" strike="noStrike" cap="none" dirty="0"/>
                    </a:p>
                  </a:txBody>
                  <a:tcPr marL="91425" marR="91425" marT="91425" marB="91425"/>
                </a:tc>
                <a:extLst>
                  <a:ext uri="{0D108BD9-81ED-4DB2-BD59-A6C34878D82A}">
                    <a16:rowId xmlns:a16="http://schemas.microsoft.com/office/drawing/2014/main" val="10003"/>
                  </a:ext>
                </a:extLst>
              </a:tr>
              <a:tr h="562000">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a:t>Lub Cuaj Hli</a:t>
                      </a:r>
                      <a:endParaRPr sz="15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dirty="0" err="1"/>
                        <a:t>Rov</a:t>
                      </a:r>
                      <a:r>
                        <a:rPr lang="en" sz="1500" u="none" strike="noStrike" cap="none" dirty="0"/>
                        <a:t> </a:t>
                      </a:r>
                      <a:r>
                        <a:rPr lang="en" sz="1500" u="none" strike="noStrike" cap="none" dirty="0" err="1"/>
                        <a:t>kho</a:t>
                      </a:r>
                      <a:r>
                        <a:rPr lang="en" sz="1500" u="none" strike="noStrike" cap="none" dirty="0"/>
                        <a:t> </a:t>
                      </a:r>
                      <a:r>
                        <a:rPr lang="en" sz="1500" u="none" strike="noStrike" cap="none" dirty="0" err="1"/>
                        <a:t>dua</a:t>
                      </a:r>
                      <a:r>
                        <a:rPr lang="en" sz="1500" u="none" strike="noStrike" cap="none" dirty="0"/>
                        <a:t> </a:t>
                      </a:r>
                      <a:r>
                        <a:rPr lang="en" sz="1500" u="none" strike="noStrike" cap="none" dirty="0" err="1"/>
                        <a:t>thiab</a:t>
                      </a:r>
                      <a:r>
                        <a:rPr lang="en" sz="1500" u="none" strike="noStrike" cap="none" dirty="0"/>
                        <a:t> pom zoo </a:t>
                      </a:r>
                      <a:r>
                        <a:rPr lang="en" sz="1500" u="none" strike="noStrike" cap="none" dirty="0" err="1"/>
                        <a:t>rau</a:t>
                      </a:r>
                      <a:r>
                        <a:rPr lang="en" sz="1500" u="none" strike="noStrike" cap="none" dirty="0"/>
                        <a:t> </a:t>
                      </a:r>
                      <a:r>
                        <a:rPr lang="en" sz="1500" u="none" strike="noStrike" cap="none" dirty="0" err="1"/>
                        <a:t>lub</a:t>
                      </a:r>
                      <a:r>
                        <a:rPr lang="en" sz="1500" u="none" strike="noStrike" cap="none" dirty="0"/>
                        <a:t> </a:t>
                      </a:r>
                      <a:r>
                        <a:rPr lang="en" sz="1500" u="none" strike="noStrike" cap="none" dirty="0" err="1"/>
                        <a:t>hom</a:t>
                      </a:r>
                      <a:r>
                        <a:rPr lang="en" sz="1500" u="none" strike="noStrike" cap="none" dirty="0"/>
                        <a:t> </a:t>
                      </a:r>
                      <a:r>
                        <a:rPr lang="en" sz="1500" u="none" strike="noStrike" cap="none" dirty="0" err="1"/>
                        <a:t>phiaj</a:t>
                      </a:r>
                      <a:endParaRPr sz="1500" u="none" strike="noStrike" cap="none" dirty="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5"/>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000"/>
              <a:t>Ua tsaug rau koj!</a:t>
            </a:r>
            <a:endParaRPr sz="3000"/>
          </a:p>
        </p:txBody>
      </p:sp>
      <p:sp>
        <p:nvSpPr>
          <p:cNvPr id="178" name="Google Shape;178;p15"/>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600"/>
              </a:spcBef>
              <a:spcAft>
                <a:spcPts val="0"/>
              </a:spcAft>
              <a:buSzPts val="2400"/>
              <a:buChar char="●"/>
            </a:pPr>
            <a:r>
              <a:rPr lang="en" dirty="0" err="1"/>
              <a:t>Cov</a:t>
            </a:r>
            <a:r>
              <a:rPr lang="en" dirty="0"/>
              <a:t> </a:t>
            </a:r>
            <a:r>
              <a:rPr lang="en" dirty="0" err="1"/>
              <a:t>ntaub</a:t>
            </a:r>
            <a:r>
              <a:rPr lang="en" dirty="0"/>
              <a:t> </a:t>
            </a:r>
            <a:r>
              <a:rPr lang="en" dirty="0" err="1"/>
              <a:t>ntawv</a:t>
            </a:r>
            <a:r>
              <a:rPr lang="en" dirty="0"/>
              <a:t> los </a:t>
            </a:r>
            <a:r>
              <a:rPr lang="en" dirty="0" err="1"/>
              <a:t>ntawm</a:t>
            </a:r>
            <a:r>
              <a:rPr lang="en" dirty="0"/>
              <a:t> </a:t>
            </a:r>
            <a:r>
              <a:rPr lang="en" dirty="0" err="1"/>
              <a:t>lub</a:t>
            </a:r>
            <a:r>
              <a:rPr lang="en" dirty="0"/>
              <a:t> </a:t>
            </a:r>
            <a:r>
              <a:rPr lang="en" dirty="0" err="1"/>
              <a:t>sij</a:t>
            </a:r>
            <a:r>
              <a:rPr lang="en" dirty="0"/>
              <a:t> </a:t>
            </a:r>
            <a:r>
              <a:rPr lang="en" dirty="0" err="1"/>
              <a:t>hawm</a:t>
            </a:r>
            <a:r>
              <a:rPr lang="en" dirty="0"/>
              <a:t> no </a:t>
            </a:r>
            <a:r>
              <a:rPr lang="en" dirty="0" err="1"/>
              <a:t>yuav</a:t>
            </a:r>
            <a:r>
              <a:rPr lang="en" dirty="0"/>
              <a:t> </a:t>
            </a:r>
            <a:r>
              <a:rPr lang="en" dirty="0" err="1"/>
              <a:t>muab</a:t>
            </a:r>
            <a:r>
              <a:rPr lang="en" dirty="0"/>
              <a:t> </a:t>
            </a:r>
            <a:r>
              <a:rPr lang="en" dirty="0" err="1"/>
              <a:t>tso</a:t>
            </a:r>
            <a:r>
              <a:rPr lang="en" dirty="0"/>
              <a:t> </a:t>
            </a:r>
            <a:r>
              <a:rPr lang="en" dirty="0" err="1"/>
              <a:t>nrog</a:t>
            </a:r>
            <a:r>
              <a:rPr lang="en" dirty="0"/>
              <a:t> </a:t>
            </a:r>
            <a:r>
              <a:rPr lang="en" dirty="0" err="1"/>
              <a:t>cov</a:t>
            </a:r>
            <a:r>
              <a:rPr lang="en" dirty="0"/>
              <a:t> </a:t>
            </a:r>
            <a:r>
              <a:rPr lang="en" dirty="0" err="1"/>
              <a:t>lus</a:t>
            </a:r>
            <a:r>
              <a:rPr lang="en" dirty="0"/>
              <a:t> pom zoo los </a:t>
            </a:r>
            <a:r>
              <a:rPr lang="en" dirty="0" err="1"/>
              <a:t>ntawm</a:t>
            </a:r>
            <a:r>
              <a:rPr lang="en" dirty="0"/>
              <a:t> </a:t>
            </a:r>
            <a:r>
              <a:rPr lang="en" dirty="0" err="1"/>
              <a:t>lwm</a:t>
            </a:r>
            <a:r>
              <a:rPr lang="en" dirty="0"/>
              <a:t> </a:t>
            </a:r>
            <a:r>
              <a:rPr lang="en" dirty="0" err="1"/>
              <a:t>pab</a:t>
            </a:r>
            <a:r>
              <a:rPr lang="en" dirty="0"/>
              <a:t> </a:t>
            </a:r>
            <a:r>
              <a:rPr lang="en" dirty="0" err="1"/>
              <a:t>pawg</a:t>
            </a:r>
            <a:endParaRPr dirty="0"/>
          </a:p>
          <a:p>
            <a:pPr marL="457200" lvl="0" indent="-381000" algn="l" rtl="0">
              <a:lnSpc>
                <a:spcPct val="100000"/>
              </a:lnSpc>
              <a:spcBef>
                <a:spcPts val="1000"/>
              </a:spcBef>
              <a:spcAft>
                <a:spcPts val="1000"/>
              </a:spcAft>
              <a:buSzPts val="2400"/>
              <a:buChar char="●"/>
            </a:pPr>
            <a:r>
              <a:rPr lang="en" dirty="0"/>
              <a:t>Cov ntawv cheeb toom qhia txog kev ntsuam xyuas txhua qhov uas yuav tau tshaj tawm rau ntawm SPPS tus vev xaib thaum Lub Xya Hli</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2"/>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t>Cov txheej txheem</a:t>
            </a:r>
            <a:endParaRPr/>
          </a:p>
        </p:txBody>
      </p:sp>
      <p:sp>
        <p:nvSpPr>
          <p:cNvPr id="90" name="Google Shape;90;p2"/>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600"/>
              </a:spcBef>
              <a:spcAft>
                <a:spcPts val="0"/>
              </a:spcAft>
              <a:buSzPts val="2400"/>
              <a:buChar char="●"/>
            </a:pPr>
            <a:r>
              <a:rPr lang="en" dirty="0"/>
              <a:t>Zoo </a:t>
            </a:r>
            <a:r>
              <a:rPr lang="en" dirty="0" err="1"/>
              <a:t>Siab</a:t>
            </a:r>
            <a:r>
              <a:rPr lang="en" dirty="0"/>
              <a:t> </a:t>
            </a:r>
            <a:r>
              <a:rPr lang="en" dirty="0" err="1"/>
              <a:t>Tos</a:t>
            </a:r>
            <a:r>
              <a:rPr lang="en" dirty="0"/>
              <a:t> </a:t>
            </a:r>
            <a:r>
              <a:rPr lang="en" dirty="0" err="1"/>
              <a:t>Txais</a:t>
            </a:r>
            <a:endParaRPr dirty="0"/>
          </a:p>
          <a:p>
            <a:pPr marL="457200" lvl="0" indent="-381000" algn="l" rtl="0">
              <a:lnSpc>
                <a:spcPct val="100000"/>
              </a:lnSpc>
              <a:spcBef>
                <a:spcPts val="0"/>
              </a:spcBef>
              <a:spcAft>
                <a:spcPts val="0"/>
              </a:spcAft>
              <a:buSzPts val="2400"/>
              <a:buChar char="●"/>
            </a:pPr>
            <a:r>
              <a:rPr lang="en" dirty="0"/>
              <a:t>Tso yeeb yaj kiab (video message)</a:t>
            </a:r>
          </a:p>
          <a:p>
            <a:pPr marL="457200" lvl="0" indent="-381000" algn="l" rtl="0">
              <a:lnSpc>
                <a:spcPct val="100000"/>
              </a:lnSpc>
              <a:spcBef>
                <a:spcPts val="0"/>
              </a:spcBef>
              <a:spcAft>
                <a:spcPts val="0"/>
              </a:spcAft>
              <a:buSzPts val="2400"/>
              <a:buChar char="●"/>
            </a:pPr>
            <a:r>
              <a:rPr lang="en" dirty="0"/>
              <a:t>Cov ntsiab lus ntawm tsoom fwv lub rooj sab laj</a:t>
            </a:r>
          </a:p>
          <a:p>
            <a:pPr marL="457200" lvl="0" indent="-381000" algn="l" rtl="0">
              <a:lnSpc>
                <a:spcPct val="100000"/>
              </a:lnSpc>
              <a:spcBef>
                <a:spcPts val="0"/>
              </a:spcBef>
              <a:spcAft>
                <a:spcPts val="0"/>
              </a:spcAft>
              <a:buSzPts val="2400"/>
              <a:buChar char="●"/>
            </a:pPr>
            <a:r>
              <a:rPr lang="en" dirty="0" err="1"/>
              <a:t>Mloog</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3"/>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t>Lus qhia los ntawm Dr. Gothard</a:t>
            </a:r>
            <a:endParaRPr/>
          </a:p>
        </p:txBody>
      </p:sp>
      <p:pic>
        <p:nvPicPr>
          <p:cNvPr id="96" name="Google Shape;96;p3" title="Sup ESSR 1_HMONG.mp4">
            <a:hlinkClick r:id="rId3"/>
          </p:cNvPr>
          <p:cNvPicPr preferRelativeResize="0"/>
          <p:nvPr/>
        </p:nvPicPr>
        <p:blipFill rotWithShape="1">
          <a:blip r:embed="rId4">
            <a:alphaModFix/>
          </a:blip>
          <a:srcRect/>
          <a:stretch/>
        </p:blipFill>
        <p:spPr>
          <a:xfrm>
            <a:off x="1373938" y="1154815"/>
            <a:ext cx="6192926" cy="348352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4"/>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2800" dirty="0"/>
              <a:t>Dab Tsis Yog Miskas Txoj Cai Kev Npaj Kev Cawm Seej?</a:t>
            </a:r>
            <a:endParaRPr sz="2800" dirty="0"/>
          </a:p>
        </p:txBody>
      </p:sp>
      <p:sp>
        <p:nvSpPr>
          <p:cNvPr id="102" name="Google Shape;102;p4"/>
          <p:cNvSpPr txBox="1">
            <a:spLocks noGrp="1"/>
          </p:cNvSpPr>
          <p:nvPr>
            <p:ph type="body" idx="1"/>
          </p:nvPr>
        </p:nvSpPr>
        <p:spPr>
          <a:xfrm>
            <a:off x="457200" y="1166724"/>
            <a:ext cx="8229600" cy="3417467"/>
          </a:xfrm>
          <a:prstGeom prst="rect">
            <a:avLst/>
          </a:prstGeom>
          <a:noFill/>
          <a:ln>
            <a:noFill/>
          </a:ln>
        </p:spPr>
        <p:txBody>
          <a:bodyPr spcFirstLastPara="1" wrap="square" lIns="91425" tIns="91425" rIns="91425" bIns="91425" anchor="t" anchorCtr="0">
            <a:noAutofit/>
          </a:bodyPr>
          <a:lstStyle/>
          <a:p>
            <a:pPr marL="457200" marR="40911" lvl="0" indent="-342900" algn="l" rtl="0">
              <a:lnSpc>
                <a:spcPct val="115000"/>
              </a:lnSpc>
              <a:spcBef>
                <a:spcPts val="0"/>
              </a:spcBef>
              <a:spcAft>
                <a:spcPts val="0"/>
              </a:spcAft>
              <a:buClr>
                <a:schemeClr val="dk1"/>
              </a:buClr>
              <a:buSzPts val="1800"/>
              <a:buChar char="●"/>
            </a:pPr>
            <a:r>
              <a:rPr lang="en" sz="1800" dirty="0" err="1">
                <a:solidFill>
                  <a:schemeClr val="dk1"/>
                </a:solidFill>
              </a:rPr>
              <a:t>Tsoom</a:t>
            </a:r>
            <a:r>
              <a:rPr lang="en" sz="1800" dirty="0">
                <a:solidFill>
                  <a:schemeClr val="dk1"/>
                </a:solidFill>
              </a:rPr>
              <a:t> </a:t>
            </a:r>
            <a:r>
              <a:rPr lang="en" sz="1800" dirty="0" err="1">
                <a:solidFill>
                  <a:schemeClr val="dk1"/>
                </a:solidFill>
              </a:rPr>
              <a:t>fwv</a:t>
            </a:r>
            <a:r>
              <a:rPr lang="en" sz="1800" dirty="0">
                <a:solidFill>
                  <a:schemeClr val="dk1"/>
                </a:solidFill>
              </a:rPr>
              <a:t> </a:t>
            </a:r>
            <a:r>
              <a:rPr lang="en" sz="1800" dirty="0" err="1">
                <a:solidFill>
                  <a:schemeClr val="dk1"/>
                </a:solidFill>
              </a:rPr>
              <a:t>txoj</a:t>
            </a:r>
            <a:r>
              <a:rPr lang="en" sz="1800" dirty="0">
                <a:solidFill>
                  <a:schemeClr val="dk1"/>
                </a:solidFill>
              </a:rPr>
              <a:t> </a:t>
            </a:r>
            <a:r>
              <a:rPr lang="en" sz="1800" dirty="0" err="1">
                <a:solidFill>
                  <a:schemeClr val="dk1"/>
                </a:solidFill>
              </a:rPr>
              <a:t>cai</a:t>
            </a:r>
            <a:r>
              <a:rPr lang="en" sz="1800" dirty="0">
                <a:solidFill>
                  <a:schemeClr val="dk1"/>
                </a:solidFill>
              </a:rPr>
              <a:t> </a:t>
            </a:r>
            <a:r>
              <a:rPr lang="en" sz="1800" dirty="0" err="1">
                <a:solidFill>
                  <a:schemeClr val="dk1"/>
                </a:solidFill>
              </a:rPr>
              <a:t>lij</a:t>
            </a:r>
            <a:r>
              <a:rPr lang="en" sz="1800" dirty="0">
                <a:solidFill>
                  <a:schemeClr val="dk1"/>
                </a:solidFill>
              </a:rPr>
              <a:t> </a:t>
            </a:r>
            <a:r>
              <a:rPr lang="en" sz="1800" dirty="0" err="1">
                <a:solidFill>
                  <a:schemeClr val="dk1"/>
                </a:solidFill>
              </a:rPr>
              <a:t>choj</a:t>
            </a:r>
            <a:r>
              <a:rPr lang="en" sz="1800" dirty="0">
                <a:solidFill>
                  <a:schemeClr val="dk1"/>
                </a:solidFill>
              </a:rPr>
              <a:t> </a:t>
            </a:r>
            <a:r>
              <a:rPr lang="en" sz="1800" dirty="0" err="1">
                <a:solidFill>
                  <a:schemeClr val="dk1"/>
                </a:solidFill>
              </a:rPr>
              <a:t>hauv</a:t>
            </a:r>
            <a:r>
              <a:rPr lang="en" sz="1800" dirty="0">
                <a:solidFill>
                  <a:schemeClr val="dk1"/>
                </a:solidFill>
              </a:rPr>
              <a:t> </a:t>
            </a:r>
            <a:r>
              <a:rPr lang="en" sz="1800" dirty="0" err="1">
                <a:solidFill>
                  <a:schemeClr val="dk1"/>
                </a:solidFill>
              </a:rPr>
              <a:t>hnub</a:t>
            </a:r>
            <a:r>
              <a:rPr lang="en" sz="1800" dirty="0">
                <a:solidFill>
                  <a:schemeClr val="dk1"/>
                </a:solidFill>
              </a:rPr>
              <a:t> </a:t>
            </a:r>
            <a:r>
              <a:rPr lang="en" sz="1800" dirty="0" err="1">
                <a:solidFill>
                  <a:schemeClr val="dk1"/>
                </a:solidFill>
              </a:rPr>
              <a:t>tim</a:t>
            </a:r>
            <a:r>
              <a:rPr lang="en" sz="1800" dirty="0">
                <a:solidFill>
                  <a:schemeClr val="dk1"/>
                </a:solidFill>
              </a:rPr>
              <a:t> 11 </a:t>
            </a:r>
            <a:r>
              <a:rPr lang="en" sz="1800" dirty="0" err="1">
                <a:solidFill>
                  <a:schemeClr val="dk1"/>
                </a:solidFill>
              </a:rPr>
              <a:t>lub</a:t>
            </a:r>
            <a:r>
              <a:rPr lang="en" sz="1800" dirty="0">
                <a:solidFill>
                  <a:schemeClr val="dk1"/>
                </a:solidFill>
              </a:rPr>
              <a:t> </a:t>
            </a:r>
            <a:r>
              <a:rPr lang="en" sz="1800" dirty="0" err="1">
                <a:solidFill>
                  <a:schemeClr val="dk1"/>
                </a:solidFill>
              </a:rPr>
              <a:t>Peb</a:t>
            </a:r>
            <a:r>
              <a:rPr lang="en" sz="1800" dirty="0">
                <a:solidFill>
                  <a:schemeClr val="dk1"/>
                </a:solidFill>
              </a:rPr>
              <a:t> </a:t>
            </a:r>
            <a:r>
              <a:rPr lang="en" sz="1800" dirty="0" err="1">
                <a:solidFill>
                  <a:schemeClr val="dk1"/>
                </a:solidFill>
              </a:rPr>
              <a:t>Hlis</a:t>
            </a:r>
            <a:r>
              <a:rPr lang="en" sz="1800" dirty="0">
                <a:solidFill>
                  <a:schemeClr val="dk1"/>
                </a:solidFill>
              </a:rPr>
              <a:t>, 2021</a:t>
            </a:r>
            <a:endParaRPr sz="1800" dirty="0">
              <a:solidFill>
                <a:schemeClr val="dk1"/>
              </a:solidFill>
            </a:endParaRPr>
          </a:p>
          <a:p>
            <a:pPr marL="914400" marR="40911" lvl="1" indent="-342900" algn="l" rtl="0">
              <a:lnSpc>
                <a:spcPct val="115000"/>
              </a:lnSpc>
              <a:spcBef>
                <a:spcPts val="0"/>
              </a:spcBef>
              <a:spcAft>
                <a:spcPts val="0"/>
              </a:spcAft>
              <a:buClr>
                <a:schemeClr val="dk1"/>
              </a:buClr>
              <a:buSzPts val="1800"/>
              <a:buChar char="○"/>
            </a:pPr>
            <a:r>
              <a:rPr lang="en" dirty="0">
                <a:solidFill>
                  <a:schemeClr val="dk1"/>
                </a:solidFill>
              </a:rPr>
              <a:t>Miskas Kev Npaj Kev Cawm Seej Qib Pib thiab Lub Tsev Kawm Qib Ob Ntawv Cov Nyiaj Pab Thaum Muaj Xwm Ceev - “ARP ESSER”</a:t>
            </a:r>
            <a:endParaRPr dirty="0">
              <a:solidFill>
                <a:schemeClr val="dk1"/>
              </a:solidFill>
            </a:endParaRPr>
          </a:p>
          <a:p>
            <a:pPr marL="457200" marR="40911" lvl="0" indent="-342900" algn="l" rtl="0">
              <a:lnSpc>
                <a:spcPct val="115000"/>
              </a:lnSpc>
              <a:spcBef>
                <a:spcPts val="1000"/>
              </a:spcBef>
              <a:spcAft>
                <a:spcPts val="0"/>
              </a:spcAft>
              <a:buClr>
                <a:schemeClr val="dk1"/>
              </a:buClr>
              <a:buSzPts val="1800"/>
              <a:buChar char="●"/>
            </a:pPr>
            <a:r>
              <a:rPr lang="en" sz="1800" dirty="0" err="1">
                <a:solidFill>
                  <a:schemeClr val="dk1"/>
                </a:solidFill>
              </a:rPr>
              <a:t>Ib</a:t>
            </a:r>
            <a:r>
              <a:rPr lang="en" sz="1800" dirty="0">
                <a:solidFill>
                  <a:schemeClr val="dk1"/>
                </a:solidFill>
              </a:rPr>
              <a:t> </a:t>
            </a:r>
            <a:r>
              <a:rPr lang="en" sz="1800" dirty="0" err="1">
                <a:solidFill>
                  <a:schemeClr val="dk1"/>
                </a:solidFill>
              </a:rPr>
              <a:t>qho</a:t>
            </a:r>
            <a:r>
              <a:rPr lang="en" sz="1800" dirty="0">
                <a:solidFill>
                  <a:schemeClr val="dk1"/>
                </a:solidFill>
              </a:rPr>
              <a:t> </a:t>
            </a:r>
            <a:r>
              <a:rPr lang="en" sz="1800" dirty="0" err="1">
                <a:solidFill>
                  <a:schemeClr val="dk1"/>
                </a:solidFill>
              </a:rPr>
              <a:t>ntawm</a:t>
            </a:r>
            <a:r>
              <a:rPr lang="en" sz="1800" dirty="0">
                <a:solidFill>
                  <a:schemeClr val="dk1"/>
                </a:solidFill>
              </a:rPr>
              <a:t> </a:t>
            </a:r>
            <a:r>
              <a:rPr lang="en" sz="1800" dirty="0" err="1">
                <a:solidFill>
                  <a:schemeClr val="dk1"/>
                </a:solidFill>
              </a:rPr>
              <a:t>peb</a:t>
            </a:r>
            <a:r>
              <a:rPr lang="en" sz="1800" dirty="0">
                <a:solidFill>
                  <a:schemeClr val="dk1"/>
                </a:solidFill>
              </a:rPr>
              <a:t> </a:t>
            </a:r>
            <a:r>
              <a:rPr lang="en" sz="1800" dirty="0" err="1">
                <a:solidFill>
                  <a:schemeClr val="dk1"/>
                </a:solidFill>
              </a:rPr>
              <a:t>qho</a:t>
            </a:r>
            <a:r>
              <a:rPr lang="en" sz="1800" dirty="0">
                <a:solidFill>
                  <a:schemeClr val="dk1"/>
                </a:solidFill>
              </a:rPr>
              <a:t> </a:t>
            </a:r>
            <a:r>
              <a:rPr lang="en" sz="1800" dirty="0" err="1">
                <a:solidFill>
                  <a:schemeClr val="dk1"/>
                </a:solidFill>
              </a:rPr>
              <a:t>kev</a:t>
            </a:r>
            <a:r>
              <a:rPr lang="en" sz="1800" dirty="0">
                <a:solidFill>
                  <a:schemeClr val="dk1"/>
                </a:solidFill>
              </a:rPr>
              <a:t> </a:t>
            </a:r>
            <a:r>
              <a:rPr lang="en" sz="1800" dirty="0" err="1">
                <a:solidFill>
                  <a:schemeClr val="dk1"/>
                </a:solidFill>
              </a:rPr>
              <a:t>muab</a:t>
            </a:r>
            <a:r>
              <a:rPr lang="en" sz="1800" dirty="0">
                <a:solidFill>
                  <a:schemeClr val="dk1"/>
                </a:solidFill>
              </a:rPr>
              <a:t> </a:t>
            </a:r>
            <a:r>
              <a:rPr lang="en" sz="1800" dirty="0" err="1">
                <a:solidFill>
                  <a:schemeClr val="dk1"/>
                </a:solidFill>
              </a:rPr>
              <a:t>nyiaj</a:t>
            </a:r>
            <a:r>
              <a:rPr lang="en" sz="1800" dirty="0">
                <a:solidFill>
                  <a:schemeClr val="dk1"/>
                </a:solidFill>
              </a:rPr>
              <a:t> </a:t>
            </a:r>
            <a:r>
              <a:rPr lang="en" sz="1800" dirty="0" err="1">
                <a:solidFill>
                  <a:schemeClr val="dk1"/>
                </a:solidFill>
              </a:rPr>
              <a:t>pab</a:t>
            </a:r>
            <a:r>
              <a:rPr lang="en" sz="1800" dirty="0">
                <a:solidFill>
                  <a:schemeClr val="dk1"/>
                </a:solidFill>
              </a:rPr>
              <a:t> </a:t>
            </a:r>
            <a:r>
              <a:rPr lang="en" sz="1800" dirty="0" err="1">
                <a:solidFill>
                  <a:schemeClr val="dk1"/>
                </a:solidFill>
              </a:rPr>
              <a:t>rau</a:t>
            </a:r>
            <a:r>
              <a:rPr lang="en" sz="1800" dirty="0">
                <a:solidFill>
                  <a:schemeClr val="dk1"/>
                </a:solidFill>
              </a:rPr>
              <a:t> </a:t>
            </a:r>
            <a:r>
              <a:rPr lang="en" sz="1800" dirty="0" err="1">
                <a:solidFill>
                  <a:schemeClr val="dk1"/>
                </a:solidFill>
              </a:rPr>
              <a:t>cov</a:t>
            </a:r>
            <a:r>
              <a:rPr lang="en" sz="1800" dirty="0">
                <a:solidFill>
                  <a:schemeClr val="dk1"/>
                </a:solidFill>
              </a:rPr>
              <a:t> </a:t>
            </a:r>
            <a:r>
              <a:rPr lang="en" sz="1800" dirty="0" err="1">
                <a:solidFill>
                  <a:schemeClr val="dk1"/>
                </a:solidFill>
              </a:rPr>
              <a:t>xwm</a:t>
            </a:r>
            <a:r>
              <a:rPr lang="en" sz="1800" dirty="0">
                <a:solidFill>
                  <a:schemeClr val="dk1"/>
                </a:solidFill>
              </a:rPr>
              <a:t> </a:t>
            </a:r>
            <a:r>
              <a:rPr lang="en" sz="1800" dirty="0" err="1">
                <a:solidFill>
                  <a:schemeClr val="dk1"/>
                </a:solidFill>
              </a:rPr>
              <a:t>txheej</a:t>
            </a:r>
            <a:r>
              <a:rPr lang="en" sz="1800" dirty="0">
                <a:solidFill>
                  <a:schemeClr val="dk1"/>
                </a:solidFill>
              </a:rPr>
              <a:t> </a:t>
            </a:r>
            <a:r>
              <a:rPr lang="en" sz="1800" dirty="0" err="1">
                <a:solidFill>
                  <a:schemeClr val="dk1"/>
                </a:solidFill>
              </a:rPr>
              <a:t>ceev</a:t>
            </a:r>
            <a:r>
              <a:rPr lang="en" sz="1800" dirty="0">
                <a:solidFill>
                  <a:schemeClr val="dk1"/>
                </a:solidFill>
              </a:rPr>
              <a:t> tau </a:t>
            </a:r>
            <a:r>
              <a:rPr lang="en" sz="1800" dirty="0" err="1">
                <a:solidFill>
                  <a:schemeClr val="dk1"/>
                </a:solidFill>
              </a:rPr>
              <a:t>muab</a:t>
            </a:r>
            <a:r>
              <a:rPr lang="en" sz="1800" dirty="0">
                <a:solidFill>
                  <a:schemeClr val="dk1"/>
                </a:solidFill>
              </a:rPr>
              <a:t> </a:t>
            </a:r>
            <a:r>
              <a:rPr lang="en" sz="1800" dirty="0" err="1">
                <a:solidFill>
                  <a:schemeClr val="dk1"/>
                </a:solidFill>
              </a:rPr>
              <a:t>rau</a:t>
            </a:r>
            <a:r>
              <a:rPr lang="en" sz="1800" dirty="0">
                <a:solidFill>
                  <a:schemeClr val="dk1"/>
                </a:solidFill>
              </a:rPr>
              <a:t> </a:t>
            </a:r>
            <a:r>
              <a:rPr lang="en" sz="1800" dirty="0" err="1">
                <a:solidFill>
                  <a:schemeClr val="dk1"/>
                </a:solidFill>
              </a:rPr>
              <a:t>cov</a:t>
            </a:r>
            <a:r>
              <a:rPr lang="en" sz="1800" dirty="0">
                <a:solidFill>
                  <a:schemeClr val="dk1"/>
                </a:solidFill>
              </a:rPr>
              <a:t> </a:t>
            </a:r>
            <a:r>
              <a:rPr lang="en" sz="1800" dirty="0" err="1">
                <a:solidFill>
                  <a:schemeClr val="dk1"/>
                </a:solidFill>
              </a:rPr>
              <a:t>xeev</a:t>
            </a:r>
            <a:r>
              <a:rPr lang="en" sz="1800" dirty="0">
                <a:solidFill>
                  <a:schemeClr val="dk1"/>
                </a:solidFill>
              </a:rPr>
              <a:t> </a:t>
            </a:r>
            <a:endParaRPr sz="1800" dirty="0">
              <a:solidFill>
                <a:schemeClr val="dk1"/>
              </a:solidFill>
            </a:endParaRPr>
          </a:p>
          <a:p>
            <a:pPr marL="457200" marR="40911" lvl="0" indent="-342900" algn="l" rtl="0">
              <a:lnSpc>
                <a:spcPct val="115000"/>
              </a:lnSpc>
              <a:spcBef>
                <a:spcPts val="1000"/>
              </a:spcBef>
              <a:spcAft>
                <a:spcPts val="0"/>
              </a:spcAft>
              <a:buClr>
                <a:schemeClr val="dk1"/>
              </a:buClr>
              <a:buSzPts val="1800"/>
              <a:buChar char="●"/>
            </a:pPr>
            <a:r>
              <a:rPr lang="en" sz="1800" dirty="0" err="1">
                <a:solidFill>
                  <a:schemeClr val="dk1"/>
                </a:solidFill>
              </a:rPr>
              <a:t>Lub</a:t>
            </a:r>
            <a:r>
              <a:rPr lang="en" sz="1800" dirty="0">
                <a:solidFill>
                  <a:schemeClr val="dk1"/>
                </a:solidFill>
              </a:rPr>
              <a:t> </a:t>
            </a:r>
            <a:r>
              <a:rPr lang="en" sz="1800" dirty="0" err="1">
                <a:solidFill>
                  <a:schemeClr val="dk1"/>
                </a:solidFill>
              </a:rPr>
              <a:t>hom</a:t>
            </a:r>
            <a:r>
              <a:rPr lang="en" sz="1800" dirty="0">
                <a:solidFill>
                  <a:schemeClr val="dk1"/>
                </a:solidFill>
              </a:rPr>
              <a:t> </a:t>
            </a:r>
            <a:r>
              <a:rPr lang="en" sz="1800" dirty="0" err="1">
                <a:solidFill>
                  <a:schemeClr val="dk1"/>
                </a:solidFill>
              </a:rPr>
              <a:t>phiaj</a:t>
            </a:r>
            <a:endParaRPr sz="1800"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 dirty="0">
                <a:solidFill>
                  <a:schemeClr val="dk1"/>
                </a:solidFill>
              </a:rPr>
              <a:t>Kev nyab xeeb rov qhib cov tsev kawm ntawm PK-12</a:t>
            </a:r>
            <a:endParaRPr lang="en-US"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US" dirty="0" err="1">
                <a:solidFill>
                  <a:schemeClr val="dk1"/>
                </a:solidFill>
              </a:rPr>
              <a:t>Txhawb</a:t>
            </a:r>
            <a:r>
              <a:rPr lang="en-US" dirty="0">
                <a:solidFill>
                  <a:schemeClr val="dk1"/>
                </a:solidFill>
              </a:rPr>
              <a:t> </a:t>
            </a:r>
            <a:r>
              <a:rPr lang="en-US" dirty="0" err="1">
                <a:solidFill>
                  <a:schemeClr val="dk1"/>
                </a:solidFill>
              </a:rPr>
              <a:t>kev</a:t>
            </a:r>
            <a:r>
              <a:rPr lang="en-US" dirty="0">
                <a:solidFill>
                  <a:schemeClr val="dk1"/>
                </a:solidFill>
              </a:rPr>
              <a:t> </a:t>
            </a:r>
            <a:r>
              <a:rPr lang="en-US" dirty="0" err="1">
                <a:solidFill>
                  <a:schemeClr val="dk1"/>
                </a:solidFill>
              </a:rPr>
              <a:t>ua</a:t>
            </a:r>
            <a:r>
              <a:rPr lang="en-US" dirty="0">
                <a:solidFill>
                  <a:schemeClr val="dk1"/>
                </a:solidFill>
              </a:rPr>
              <a:t> </a:t>
            </a:r>
            <a:r>
              <a:rPr lang="en-US" dirty="0" err="1">
                <a:solidFill>
                  <a:schemeClr val="dk1"/>
                </a:solidFill>
              </a:rPr>
              <a:t>hauj</a:t>
            </a:r>
            <a:r>
              <a:rPr lang="en-US" dirty="0">
                <a:solidFill>
                  <a:schemeClr val="dk1"/>
                </a:solidFill>
              </a:rPr>
              <a:t> </a:t>
            </a:r>
            <a:r>
              <a:rPr lang="en-US" dirty="0" err="1">
                <a:solidFill>
                  <a:schemeClr val="dk1"/>
                </a:solidFill>
              </a:rPr>
              <a:t>lwm</a:t>
            </a:r>
            <a:r>
              <a:rPr lang="en-US" dirty="0">
                <a:solidFill>
                  <a:schemeClr val="dk1"/>
                </a:solidFill>
              </a:rPr>
              <a:t> zoo </a:t>
            </a:r>
            <a:r>
              <a:rPr lang="en-US" dirty="0" err="1">
                <a:solidFill>
                  <a:schemeClr val="dk1"/>
                </a:solidFill>
              </a:rPr>
              <a:t>ntawm</a:t>
            </a:r>
            <a:r>
              <a:rPr lang="en-US" dirty="0">
                <a:solidFill>
                  <a:schemeClr val="dk1"/>
                </a:solidFill>
              </a:rPr>
              <a:t> </a:t>
            </a:r>
            <a:r>
              <a:rPr lang="en-US" dirty="0" err="1">
                <a:solidFill>
                  <a:schemeClr val="dk1"/>
                </a:solidFill>
              </a:rPr>
              <a:t>cov</a:t>
            </a:r>
            <a:r>
              <a:rPr lang="en-US" dirty="0">
                <a:solidFill>
                  <a:schemeClr val="dk1"/>
                </a:solidFill>
              </a:rPr>
              <a:t> </a:t>
            </a:r>
            <a:r>
              <a:rPr lang="en-US" dirty="0" err="1">
                <a:solidFill>
                  <a:schemeClr val="dk1"/>
                </a:solidFill>
              </a:rPr>
              <a:t>tsev</a:t>
            </a:r>
            <a:r>
              <a:rPr lang="en-US" dirty="0">
                <a:solidFill>
                  <a:schemeClr val="dk1"/>
                </a:solidFill>
              </a:rPr>
              <a:t> </a:t>
            </a:r>
            <a:r>
              <a:rPr lang="en-US" dirty="0" err="1">
                <a:solidFill>
                  <a:schemeClr val="dk1"/>
                </a:solidFill>
              </a:rPr>
              <a:t>kawm</a:t>
            </a:r>
            <a:endParaRPr lang="en-US"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 dirty="0">
                <a:solidFill>
                  <a:schemeClr val="dk1"/>
                </a:solidFill>
              </a:rPr>
              <a:t>Hais txog qhov cuam tshuam ntawm tus kab mob sib kis rau cov me tub ntxhais kawm</a:t>
            </a:r>
            <a:endParaRPr dirty="0">
              <a:solidFill>
                <a:schemeClr val="dk1"/>
              </a:solidFill>
            </a:endParaRPr>
          </a:p>
          <a:p>
            <a:pPr marL="0" marR="40911" lvl="0" indent="0" algn="l" rtl="0">
              <a:lnSpc>
                <a:spcPct val="115000"/>
              </a:lnSpc>
              <a:spcBef>
                <a:spcPts val="1200"/>
              </a:spcBef>
              <a:spcAft>
                <a:spcPts val="0"/>
              </a:spcAft>
              <a:buSzPts val="2400"/>
              <a:buNone/>
            </a:pPr>
            <a:endParaRPr sz="2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5"/>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000" dirty="0"/>
              <a:t>ESSER I </a:t>
            </a:r>
            <a:r>
              <a:rPr lang="en" sz="3000" dirty="0" err="1"/>
              <a:t>hauv</a:t>
            </a:r>
            <a:r>
              <a:rPr lang="en" sz="3000" dirty="0"/>
              <a:t> SPPS</a:t>
            </a:r>
            <a:endParaRPr sz="3000" dirty="0"/>
          </a:p>
          <a:p>
            <a:pPr marL="0" lvl="0" indent="0" algn="l" rtl="0">
              <a:lnSpc>
                <a:spcPct val="100000"/>
              </a:lnSpc>
              <a:spcBef>
                <a:spcPts val="0"/>
              </a:spcBef>
              <a:spcAft>
                <a:spcPts val="0"/>
              </a:spcAft>
              <a:buClr>
                <a:schemeClr val="dk1"/>
              </a:buClr>
              <a:buSzPts val="1100"/>
              <a:buFont typeface="Arial"/>
              <a:buNone/>
            </a:pPr>
            <a:r>
              <a:rPr lang="en" sz="1800" b="0" dirty="0">
                <a:solidFill>
                  <a:srgbClr val="74CBC8"/>
                </a:solidFill>
              </a:rPr>
              <a:t>Kev </a:t>
            </a:r>
            <a:r>
              <a:rPr lang="en" sz="1800" b="0" dirty="0" err="1">
                <a:solidFill>
                  <a:srgbClr val="74CBC8"/>
                </a:solidFill>
              </a:rPr>
              <a:t>tiv</a:t>
            </a:r>
            <a:r>
              <a:rPr lang="en" sz="1800" b="0" dirty="0">
                <a:solidFill>
                  <a:srgbClr val="74CBC8"/>
                </a:solidFill>
              </a:rPr>
              <a:t> </a:t>
            </a:r>
            <a:r>
              <a:rPr lang="en" sz="1800" b="0" dirty="0" err="1">
                <a:solidFill>
                  <a:srgbClr val="74CBC8"/>
                </a:solidFill>
              </a:rPr>
              <a:t>thaiv</a:t>
            </a:r>
            <a:r>
              <a:rPr lang="en" sz="1800" b="0" dirty="0">
                <a:solidFill>
                  <a:srgbClr val="74CBC8"/>
                </a:solidFill>
              </a:rPr>
              <a:t>, </a:t>
            </a:r>
            <a:r>
              <a:rPr lang="en" sz="1800" b="0" dirty="0" err="1">
                <a:solidFill>
                  <a:srgbClr val="74CBC8"/>
                </a:solidFill>
              </a:rPr>
              <a:t>npaj</a:t>
            </a:r>
            <a:r>
              <a:rPr lang="en" sz="1800" b="0" dirty="0">
                <a:solidFill>
                  <a:srgbClr val="74CBC8"/>
                </a:solidFill>
              </a:rPr>
              <a:t> </a:t>
            </a:r>
            <a:r>
              <a:rPr lang="en" sz="1800" b="0" dirty="0" err="1">
                <a:solidFill>
                  <a:srgbClr val="74CBC8"/>
                </a:solidFill>
              </a:rPr>
              <a:t>rau</a:t>
            </a:r>
            <a:r>
              <a:rPr lang="en" sz="1800" b="0" dirty="0">
                <a:solidFill>
                  <a:srgbClr val="74CBC8"/>
                </a:solidFill>
              </a:rPr>
              <a:t>, </a:t>
            </a:r>
            <a:r>
              <a:rPr lang="en" sz="1800" b="0" dirty="0" err="1">
                <a:solidFill>
                  <a:srgbClr val="74CBC8"/>
                </a:solidFill>
              </a:rPr>
              <a:t>thiab</a:t>
            </a:r>
            <a:r>
              <a:rPr lang="en" sz="1800" b="0" dirty="0">
                <a:solidFill>
                  <a:srgbClr val="74CBC8"/>
                </a:solidFill>
              </a:rPr>
              <a:t> </a:t>
            </a:r>
            <a:r>
              <a:rPr lang="en" sz="1800" b="0" dirty="0" err="1">
                <a:solidFill>
                  <a:srgbClr val="74CBC8"/>
                </a:solidFill>
              </a:rPr>
              <a:t>tej</a:t>
            </a:r>
            <a:r>
              <a:rPr lang="en" sz="1800" b="0" dirty="0">
                <a:solidFill>
                  <a:srgbClr val="74CBC8"/>
                </a:solidFill>
              </a:rPr>
              <a:t> </a:t>
            </a:r>
            <a:r>
              <a:rPr lang="en" sz="1800" b="0" dirty="0" err="1">
                <a:solidFill>
                  <a:srgbClr val="74CBC8"/>
                </a:solidFill>
              </a:rPr>
              <a:t>kev</a:t>
            </a:r>
            <a:r>
              <a:rPr lang="en" sz="1800" b="0" dirty="0">
                <a:solidFill>
                  <a:srgbClr val="74CBC8"/>
                </a:solidFill>
              </a:rPr>
              <a:t> </a:t>
            </a:r>
            <a:r>
              <a:rPr lang="en" sz="1800" b="0" dirty="0" err="1">
                <a:solidFill>
                  <a:srgbClr val="74CBC8"/>
                </a:solidFill>
              </a:rPr>
              <a:t>tiv</a:t>
            </a:r>
            <a:r>
              <a:rPr lang="en" sz="1800" b="0" dirty="0">
                <a:solidFill>
                  <a:srgbClr val="74CBC8"/>
                </a:solidFill>
              </a:rPr>
              <a:t> </a:t>
            </a:r>
            <a:r>
              <a:rPr lang="en" sz="1800" b="0" dirty="0" err="1">
                <a:solidFill>
                  <a:srgbClr val="74CBC8"/>
                </a:solidFill>
              </a:rPr>
              <a:t>thaiv</a:t>
            </a:r>
            <a:r>
              <a:rPr lang="en" sz="1800" b="0" dirty="0">
                <a:solidFill>
                  <a:srgbClr val="74CBC8"/>
                </a:solidFill>
              </a:rPr>
              <a:t> COVID-19</a:t>
            </a:r>
            <a:endParaRPr dirty="0">
              <a:solidFill>
                <a:srgbClr val="74CBC8"/>
              </a:solidFill>
            </a:endParaRPr>
          </a:p>
        </p:txBody>
      </p:sp>
      <p:sp>
        <p:nvSpPr>
          <p:cNvPr id="108" name="Google Shape;108;p5"/>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2400"/>
              <a:buNone/>
            </a:pPr>
            <a:r>
              <a:rPr lang="en" dirty="0">
                <a:solidFill>
                  <a:schemeClr val="dk1"/>
                </a:solidFill>
              </a:rPr>
              <a:t>Tau </a:t>
            </a:r>
            <a:r>
              <a:rPr lang="en" dirty="0" err="1">
                <a:solidFill>
                  <a:schemeClr val="dk1"/>
                </a:solidFill>
              </a:rPr>
              <a:t>txais</a:t>
            </a:r>
            <a:r>
              <a:rPr lang="en" dirty="0">
                <a:solidFill>
                  <a:schemeClr val="dk1"/>
                </a:solidFill>
              </a:rPr>
              <a:t> $ 19.9 lab</a:t>
            </a:r>
            <a:endParaRPr dirty="0">
              <a:solidFill>
                <a:schemeClr val="dk1"/>
              </a:solidFill>
            </a:endParaRPr>
          </a:p>
          <a:p>
            <a:pPr marL="0" lvl="0" indent="0" algn="l" rtl="0">
              <a:lnSpc>
                <a:spcPct val="100000"/>
              </a:lnSpc>
              <a:spcBef>
                <a:spcPts val="600"/>
              </a:spcBef>
              <a:spcAft>
                <a:spcPts val="0"/>
              </a:spcAft>
              <a:buSzPts val="2400"/>
              <a:buNone/>
            </a:pPr>
            <a:r>
              <a:rPr lang="en" dirty="0">
                <a:solidFill>
                  <a:schemeClr val="dk1"/>
                </a:solidFill>
              </a:rPr>
              <a:t>Kev </a:t>
            </a:r>
            <a:r>
              <a:rPr lang="en" dirty="0" err="1">
                <a:solidFill>
                  <a:schemeClr val="dk1"/>
                </a:solidFill>
              </a:rPr>
              <a:t>nqis</a:t>
            </a:r>
            <a:r>
              <a:rPr lang="en" dirty="0">
                <a:solidFill>
                  <a:schemeClr val="dk1"/>
                </a:solidFill>
              </a:rPr>
              <a:t> </a:t>
            </a:r>
            <a:r>
              <a:rPr lang="en" dirty="0" err="1">
                <a:solidFill>
                  <a:schemeClr val="dk1"/>
                </a:solidFill>
              </a:rPr>
              <a:t>peev</a:t>
            </a:r>
            <a:r>
              <a:rPr lang="en" dirty="0">
                <a:solidFill>
                  <a:schemeClr val="dk1"/>
                </a:solidFill>
              </a:rPr>
              <a:t> </a:t>
            </a:r>
            <a:r>
              <a:rPr lang="en" dirty="0" err="1">
                <a:solidFill>
                  <a:schemeClr val="dk1"/>
                </a:solidFill>
              </a:rPr>
              <a:t>hauv</a:t>
            </a:r>
            <a:r>
              <a:rPr lang="en" dirty="0">
                <a:solidFill>
                  <a:schemeClr val="dk1"/>
                </a:solidFill>
              </a:rPr>
              <a:t> SPPS:</a:t>
            </a:r>
            <a:endParaRPr dirty="0">
              <a:solidFill>
                <a:schemeClr val="dk1"/>
              </a:solidFill>
            </a:endParaRPr>
          </a:p>
          <a:p>
            <a:pPr marL="914400" lvl="1" indent="-342900" algn="l" rtl="0">
              <a:lnSpc>
                <a:spcPct val="100000"/>
              </a:lnSpc>
              <a:spcBef>
                <a:spcPts val="480"/>
              </a:spcBef>
              <a:spcAft>
                <a:spcPts val="0"/>
              </a:spcAft>
              <a:buClr>
                <a:schemeClr val="dk1"/>
              </a:buClr>
              <a:buSzPts val="1800"/>
              <a:buChar char="○"/>
            </a:pPr>
            <a:r>
              <a:rPr lang="en" dirty="0">
                <a:solidFill>
                  <a:schemeClr val="dk1"/>
                </a:solidFill>
              </a:rPr>
              <a:t>Thev Naus Laus Zis Txhawb kev kawm rau cov tub ntxhais kawm</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err="1">
                <a:solidFill>
                  <a:schemeClr val="dk1"/>
                </a:solidFill>
              </a:rPr>
              <a:t>Cov</a:t>
            </a:r>
            <a:r>
              <a:rPr lang="en" dirty="0">
                <a:solidFill>
                  <a:schemeClr val="dk1"/>
                </a:solidFill>
              </a:rPr>
              <a:t> </a:t>
            </a:r>
            <a:r>
              <a:rPr lang="en" dirty="0" err="1">
                <a:solidFill>
                  <a:schemeClr val="dk1"/>
                </a:solidFill>
              </a:rPr>
              <a:t>khoom</a:t>
            </a:r>
            <a:r>
              <a:rPr lang="en" dirty="0">
                <a:solidFill>
                  <a:schemeClr val="dk1"/>
                </a:solidFill>
              </a:rPr>
              <a:t> </a:t>
            </a:r>
            <a:r>
              <a:rPr lang="en" dirty="0" err="1">
                <a:solidFill>
                  <a:schemeClr val="dk1"/>
                </a:solidFill>
              </a:rPr>
              <a:t>siv</a:t>
            </a:r>
            <a:r>
              <a:rPr lang="en" dirty="0">
                <a:solidFill>
                  <a:schemeClr val="dk1"/>
                </a:solidFill>
              </a:rPr>
              <a:t> </a:t>
            </a:r>
            <a:r>
              <a:rPr lang="en" dirty="0" err="1">
                <a:solidFill>
                  <a:schemeClr val="dk1"/>
                </a:solidFill>
              </a:rPr>
              <a:t>rau</a:t>
            </a:r>
            <a:r>
              <a:rPr lang="en" dirty="0">
                <a:solidFill>
                  <a:schemeClr val="dk1"/>
                </a:solidFill>
              </a:rPr>
              <a:t> </a:t>
            </a:r>
            <a:r>
              <a:rPr lang="en" dirty="0" err="1">
                <a:solidFill>
                  <a:schemeClr val="dk1"/>
                </a:solidFill>
              </a:rPr>
              <a:t>cov</a:t>
            </a:r>
            <a:r>
              <a:rPr lang="en" dirty="0">
                <a:solidFill>
                  <a:schemeClr val="dk1"/>
                </a:solidFill>
              </a:rPr>
              <a:t> tub </a:t>
            </a:r>
            <a:r>
              <a:rPr lang="en" dirty="0" err="1">
                <a:solidFill>
                  <a:schemeClr val="dk1"/>
                </a:solidFill>
              </a:rPr>
              <a:t>ntxhais</a:t>
            </a:r>
            <a:r>
              <a:rPr lang="en" dirty="0">
                <a:solidFill>
                  <a:schemeClr val="dk1"/>
                </a:solidFill>
              </a:rPr>
              <a:t> </a:t>
            </a:r>
            <a:r>
              <a:rPr lang="en" dirty="0" err="1">
                <a:solidFill>
                  <a:schemeClr val="dk1"/>
                </a:solidFill>
              </a:rPr>
              <a:t>kawm</a:t>
            </a:r>
            <a:r>
              <a:rPr lang="en" dirty="0">
                <a:solidFill>
                  <a:schemeClr val="dk1"/>
                </a:solidFill>
              </a:rPr>
              <a:t> tau </a:t>
            </a:r>
            <a:r>
              <a:rPr lang="en" dirty="0" err="1">
                <a:solidFill>
                  <a:schemeClr val="dk1"/>
                </a:solidFill>
              </a:rPr>
              <a:t>siv</a:t>
            </a:r>
            <a:r>
              <a:rPr lang="en" dirty="0">
                <a:solidFill>
                  <a:schemeClr val="dk1"/>
                </a:solidFill>
              </a:rPr>
              <a:t> </a:t>
            </a:r>
            <a:r>
              <a:rPr lang="en" dirty="0" err="1">
                <a:solidFill>
                  <a:schemeClr val="dk1"/>
                </a:solidFill>
              </a:rPr>
              <a:t>nyob</a:t>
            </a:r>
            <a:r>
              <a:rPr lang="en" dirty="0">
                <a:solidFill>
                  <a:schemeClr val="dk1"/>
                </a:solidFill>
              </a:rPr>
              <a:t> </a:t>
            </a:r>
            <a:r>
              <a:rPr lang="en" dirty="0" err="1">
                <a:solidFill>
                  <a:schemeClr val="dk1"/>
                </a:solidFill>
              </a:rPr>
              <a:t>hauv</a:t>
            </a:r>
            <a:r>
              <a:rPr lang="en" dirty="0">
                <a:solidFill>
                  <a:schemeClr val="dk1"/>
                </a:solidFill>
              </a:rPr>
              <a:t> </a:t>
            </a:r>
            <a:r>
              <a:rPr lang="en" dirty="0" err="1">
                <a:solidFill>
                  <a:schemeClr val="dk1"/>
                </a:solidFill>
              </a:rPr>
              <a:t>tsev</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a:solidFill>
                  <a:schemeClr val="dk1"/>
                </a:solidFill>
              </a:rPr>
              <a:t>PPE</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a:solidFill>
                  <a:schemeClr val="dk1"/>
                </a:solidFill>
              </a:rPr>
              <a:t>Tseem Ceeb Rau Cov Me Nyuam Yaus</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err="1">
                <a:solidFill>
                  <a:schemeClr val="dk1"/>
                </a:solidFill>
              </a:rPr>
              <a:t>Muaj</a:t>
            </a:r>
            <a:r>
              <a:rPr lang="en" dirty="0">
                <a:solidFill>
                  <a:schemeClr val="dk1"/>
                </a:solidFill>
              </a:rPr>
              <a:t> </a:t>
            </a:r>
            <a:r>
              <a:rPr lang="en" dirty="0" err="1">
                <a:solidFill>
                  <a:schemeClr val="dk1"/>
                </a:solidFill>
              </a:rPr>
              <a:t>cov</a:t>
            </a:r>
            <a:r>
              <a:rPr lang="en" dirty="0">
                <a:solidFill>
                  <a:schemeClr val="dk1"/>
                </a:solidFill>
              </a:rPr>
              <a:t> </a:t>
            </a:r>
            <a:r>
              <a:rPr lang="en" dirty="0" err="1">
                <a:solidFill>
                  <a:schemeClr val="dk1"/>
                </a:solidFill>
              </a:rPr>
              <a:t>neeg</a:t>
            </a:r>
            <a:r>
              <a:rPr lang="en" dirty="0">
                <a:solidFill>
                  <a:schemeClr val="dk1"/>
                </a:solidFill>
              </a:rPr>
              <a:t> </a:t>
            </a:r>
            <a:r>
              <a:rPr lang="en" dirty="0" err="1">
                <a:solidFill>
                  <a:schemeClr val="dk1"/>
                </a:solidFill>
              </a:rPr>
              <a:t>ua</a:t>
            </a:r>
            <a:r>
              <a:rPr lang="en" dirty="0">
                <a:solidFill>
                  <a:schemeClr val="dk1"/>
                </a:solidFill>
              </a:rPr>
              <a:t> </a:t>
            </a:r>
            <a:r>
              <a:rPr lang="en" dirty="0" err="1">
                <a:solidFill>
                  <a:schemeClr val="dk1"/>
                </a:solidFill>
              </a:rPr>
              <a:t>hauj</a:t>
            </a:r>
            <a:r>
              <a:rPr lang="en" dirty="0">
                <a:solidFill>
                  <a:schemeClr val="dk1"/>
                </a:solidFill>
              </a:rPr>
              <a:t> </a:t>
            </a:r>
            <a:r>
              <a:rPr lang="en" dirty="0" err="1">
                <a:solidFill>
                  <a:schemeClr val="dk1"/>
                </a:solidFill>
              </a:rPr>
              <a:t>lwm</a:t>
            </a:r>
            <a:r>
              <a:rPr lang="en" dirty="0">
                <a:solidFill>
                  <a:schemeClr val="dk1"/>
                </a:solidFill>
              </a:rPr>
              <a:t> </a:t>
            </a:r>
            <a:r>
              <a:rPr lang="en" dirty="0" err="1">
                <a:solidFill>
                  <a:schemeClr val="dk1"/>
                </a:solidFill>
              </a:rPr>
              <a:t>saib</a:t>
            </a:r>
            <a:r>
              <a:rPr lang="en" dirty="0">
                <a:solidFill>
                  <a:schemeClr val="dk1"/>
                </a:solidFill>
              </a:rPr>
              <a:t> </a:t>
            </a:r>
            <a:r>
              <a:rPr lang="en" dirty="0" err="1">
                <a:solidFill>
                  <a:schemeClr val="dk1"/>
                </a:solidFill>
              </a:rPr>
              <a:t>xyuas</a:t>
            </a:r>
            <a:r>
              <a:rPr lang="en" dirty="0">
                <a:solidFill>
                  <a:schemeClr val="dk1"/>
                </a:solidFill>
              </a:rPr>
              <a:t> </a:t>
            </a:r>
            <a:r>
              <a:rPr lang="en" dirty="0" err="1">
                <a:solidFill>
                  <a:schemeClr val="dk1"/>
                </a:solidFill>
              </a:rPr>
              <a:t>ntxiv</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a:solidFill>
                  <a:schemeClr val="dk1"/>
                </a:solidFill>
              </a:rPr>
              <a:t>Kev </a:t>
            </a:r>
            <a:r>
              <a:rPr lang="en" dirty="0" err="1">
                <a:solidFill>
                  <a:schemeClr val="dk1"/>
                </a:solidFill>
              </a:rPr>
              <a:t>pab</a:t>
            </a:r>
            <a:r>
              <a:rPr lang="en" dirty="0">
                <a:solidFill>
                  <a:schemeClr val="dk1"/>
                </a:solidFill>
              </a:rPr>
              <a:t> </a:t>
            </a:r>
            <a:r>
              <a:rPr lang="en" dirty="0" err="1">
                <a:solidFill>
                  <a:schemeClr val="dk1"/>
                </a:solidFill>
              </a:rPr>
              <a:t>txhais</a:t>
            </a:r>
            <a:r>
              <a:rPr lang="en" dirty="0">
                <a:solidFill>
                  <a:schemeClr val="dk1"/>
                </a:solidFill>
              </a:rPr>
              <a:t> </a:t>
            </a:r>
            <a:r>
              <a:rPr lang="en" dirty="0" err="1">
                <a:solidFill>
                  <a:schemeClr val="dk1"/>
                </a:solidFill>
              </a:rPr>
              <a:t>lus</a:t>
            </a:r>
            <a:endParaRPr dirty="0">
              <a:solidFill>
                <a:schemeClr val="dk1"/>
              </a:solidFill>
            </a:endParaRPr>
          </a:p>
        </p:txBody>
      </p:sp>
      <p:pic>
        <p:nvPicPr>
          <p:cNvPr id="109" name="Google Shape;109;p5"/>
          <p:cNvPicPr preferRelativeResize="0"/>
          <p:nvPr/>
        </p:nvPicPr>
        <p:blipFill rotWithShape="1">
          <a:blip r:embed="rId3">
            <a:alphaModFix/>
          </a:blip>
          <a:srcRect/>
          <a:stretch/>
        </p:blipFill>
        <p:spPr>
          <a:xfrm>
            <a:off x="6781800" y="85725"/>
            <a:ext cx="1905000" cy="1905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6"/>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000" dirty="0"/>
              <a:t>ESSER II </a:t>
            </a:r>
            <a:r>
              <a:rPr lang="en" sz="3000" dirty="0" err="1"/>
              <a:t>hauv</a:t>
            </a:r>
            <a:r>
              <a:rPr lang="en" sz="3000" dirty="0"/>
              <a:t> SPPS</a:t>
            </a:r>
            <a:endParaRPr sz="3000" dirty="0"/>
          </a:p>
          <a:p>
            <a:pPr marL="0" lvl="0" indent="0" algn="l" rtl="0">
              <a:lnSpc>
                <a:spcPct val="100000"/>
              </a:lnSpc>
              <a:spcBef>
                <a:spcPts val="0"/>
              </a:spcBef>
              <a:spcAft>
                <a:spcPts val="0"/>
              </a:spcAft>
              <a:buClr>
                <a:schemeClr val="dk1"/>
              </a:buClr>
              <a:buSzPts val="1100"/>
              <a:buFont typeface="Arial"/>
              <a:buNone/>
            </a:pPr>
            <a:r>
              <a:rPr lang="en" sz="1800" b="0" dirty="0">
                <a:solidFill>
                  <a:srgbClr val="74CBC8"/>
                </a:solidFill>
              </a:rPr>
              <a:t>Rov Qhib thiab ua hauj lwm nyab xeeb</a:t>
            </a:r>
            <a:endParaRPr sz="4000" dirty="0">
              <a:solidFill>
                <a:srgbClr val="74CBC8"/>
              </a:solidFill>
            </a:endParaRPr>
          </a:p>
        </p:txBody>
      </p:sp>
      <p:sp>
        <p:nvSpPr>
          <p:cNvPr id="115" name="Google Shape;115;p6"/>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2400"/>
              <a:buNone/>
            </a:pPr>
            <a:r>
              <a:rPr lang="en" dirty="0">
                <a:solidFill>
                  <a:schemeClr val="dk1"/>
                </a:solidFill>
              </a:rPr>
              <a:t>Tau </a:t>
            </a:r>
            <a:r>
              <a:rPr lang="en" dirty="0" err="1">
                <a:solidFill>
                  <a:schemeClr val="dk1"/>
                </a:solidFill>
              </a:rPr>
              <a:t>txais</a:t>
            </a:r>
            <a:r>
              <a:rPr lang="en" dirty="0">
                <a:solidFill>
                  <a:schemeClr val="dk1"/>
                </a:solidFill>
              </a:rPr>
              <a:t> $ 92.1 lab</a:t>
            </a:r>
            <a:endParaRPr dirty="0">
              <a:solidFill>
                <a:schemeClr val="dk2"/>
              </a:solidFill>
            </a:endParaRPr>
          </a:p>
          <a:p>
            <a:pPr marL="0" lvl="0" indent="0" algn="l" rtl="0">
              <a:lnSpc>
                <a:spcPct val="100000"/>
              </a:lnSpc>
              <a:spcBef>
                <a:spcPts val="600"/>
              </a:spcBef>
              <a:spcAft>
                <a:spcPts val="0"/>
              </a:spcAft>
              <a:buSzPts val="2400"/>
              <a:buNone/>
            </a:pPr>
            <a:r>
              <a:rPr lang="en" dirty="0">
                <a:solidFill>
                  <a:schemeClr val="dk1"/>
                </a:solidFill>
              </a:rPr>
              <a:t>Kev </a:t>
            </a:r>
            <a:r>
              <a:rPr lang="en" dirty="0" err="1">
                <a:solidFill>
                  <a:schemeClr val="dk1"/>
                </a:solidFill>
              </a:rPr>
              <a:t>nqis</a:t>
            </a:r>
            <a:r>
              <a:rPr lang="en" dirty="0">
                <a:solidFill>
                  <a:schemeClr val="dk1"/>
                </a:solidFill>
              </a:rPr>
              <a:t> </a:t>
            </a:r>
            <a:r>
              <a:rPr lang="en" dirty="0" err="1">
                <a:solidFill>
                  <a:schemeClr val="dk1"/>
                </a:solidFill>
              </a:rPr>
              <a:t>peev</a:t>
            </a:r>
            <a:r>
              <a:rPr lang="en" dirty="0">
                <a:solidFill>
                  <a:schemeClr val="dk1"/>
                </a:solidFill>
              </a:rPr>
              <a:t> </a:t>
            </a:r>
            <a:r>
              <a:rPr lang="en" dirty="0" err="1">
                <a:solidFill>
                  <a:schemeClr val="dk1"/>
                </a:solidFill>
              </a:rPr>
              <a:t>hauv</a:t>
            </a:r>
            <a:r>
              <a:rPr lang="en" dirty="0">
                <a:solidFill>
                  <a:schemeClr val="dk1"/>
                </a:solidFill>
              </a:rPr>
              <a:t> SPPS:</a:t>
            </a:r>
            <a:endParaRPr dirty="0">
              <a:solidFill>
                <a:schemeClr val="dk2"/>
              </a:solidFill>
            </a:endParaRPr>
          </a:p>
          <a:p>
            <a:pPr marL="914400" lvl="1" indent="-342900" algn="l" rtl="0">
              <a:lnSpc>
                <a:spcPct val="100000"/>
              </a:lnSpc>
              <a:spcBef>
                <a:spcPts val="480"/>
              </a:spcBef>
              <a:spcAft>
                <a:spcPts val="0"/>
              </a:spcAft>
              <a:buClr>
                <a:schemeClr val="dk1"/>
              </a:buClr>
              <a:buSzPts val="1800"/>
              <a:buChar char="○"/>
            </a:pPr>
            <a:r>
              <a:rPr lang="en" dirty="0">
                <a:solidFill>
                  <a:schemeClr val="dk1"/>
                </a:solidFill>
              </a:rPr>
              <a:t>Cov xib fwb Nyeem Ntawv thiab laij lej, kws pab tswv yim, kev sib raug zoo ntawm cov neeg ua hauj lwm, cov kws tshaj lij</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a:solidFill>
                  <a:schemeClr val="dk1"/>
                </a:solidFill>
              </a:rPr>
              <a:t>Kev </a:t>
            </a:r>
            <a:r>
              <a:rPr lang="en" dirty="0" err="1">
                <a:solidFill>
                  <a:schemeClr val="dk1"/>
                </a:solidFill>
              </a:rPr>
              <a:t>ua</a:t>
            </a:r>
            <a:r>
              <a:rPr lang="en" dirty="0">
                <a:solidFill>
                  <a:schemeClr val="dk1"/>
                </a:solidFill>
              </a:rPr>
              <a:t> </a:t>
            </a:r>
            <a:r>
              <a:rPr lang="en" dirty="0" err="1">
                <a:solidFill>
                  <a:schemeClr val="dk1"/>
                </a:solidFill>
              </a:rPr>
              <a:t>hauj</a:t>
            </a:r>
            <a:r>
              <a:rPr lang="en" dirty="0">
                <a:solidFill>
                  <a:schemeClr val="dk1"/>
                </a:solidFill>
              </a:rPr>
              <a:t> </a:t>
            </a:r>
            <a:r>
              <a:rPr lang="en" dirty="0" err="1">
                <a:solidFill>
                  <a:schemeClr val="dk1"/>
                </a:solidFill>
              </a:rPr>
              <a:t>lwm</a:t>
            </a:r>
            <a:r>
              <a:rPr lang="en" dirty="0">
                <a:solidFill>
                  <a:schemeClr val="dk1"/>
                </a:solidFill>
              </a:rPr>
              <a:t> </a:t>
            </a:r>
            <a:r>
              <a:rPr lang="en" dirty="0" err="1">
                <a:solidFill>
                  <a:schemeClr val="dk1"/>
                </a:solidFill>
              </a:rPr>
              <a:t>ruaj</a:t>
            </a:r>
            <a:r>
              <a:rPr lang="en" dirty="0">
                <a:solidFill>
                  <a:schemeClr val="dk1"/>
                </a:solidFill>
              </a:rPr>
              <a:t> </a:t>
            </a:r>
            <a:r>
              <a:rPr lang="en" dirty="0" err="1">
                <a:solidFill>
                  <a:schemeClr val="dk1"/>
                </a:solidFill>
              </a:rPr>
              <a:t>khov</a:t>
            </a:r>
            <a:r>
              <a:rPr lang="en" dirty="0">
                <a:solidFill>
                  <a:schemeClr val="dk1"/>
                </a:solidFill>
              </a:rPr>
              <a:t> </a:t>
            </a:r>
            <a:r>
              <a:rPr lang="en" dirty="0" err="1">
                <a:solidFill>
                  <a:schemeClr val="dk1"/>
                </a:solidFill>
              </a:rPr>
              <a:t>txhawm</a:t>
            </a:r>
            <a:r>
              <a:rPr lang="en" dirty="0">
                <a:solidFill>
                  <a:schemeClr val="dk1"/>
                </a:solidFill>
              </a:rPr>
              <a:t> </a:t>
            </a:r>
            <a:r>
              <a:rPr lang="en" dirty="0" err="1">
                <a:solidFill>
                  <a:schemeClr val="dk1"/>
                </a:solidFill>
              </a:rPr>
              <a:t>rau</a:t>
            </a:r>
            <a:r>
              <a:rPr lang="en" dirty="0">
                <a:solidFill>
                  <a:schemeClr val="dk1"/>
                </a:solidFill>
              </a:rPr>
              <a:t> </a:t>
            </a:r>
            <a:r>
              <a:rPr lang="en" dirty="0" err="1">
                <a:solidFill>
                  <a:schemeClr val="dk1"/>
                </a:solidFill>
              </a:rPr>
              <a:t>txhua</a:t>
            </a:r>
            <a:r>
              <a:rPr lang="en" dirty="0">
                <a:solidFill>
                  <a:schemeClr val="dk1"/>
                </a:solidFill>
              </a:rPr>
              <a:t> </a:t>
            </a:r>
            <a:r>
              <a:rPr lang="en" dirty="0" err="1">
                <a:solidFill>
                  <a:schemeClr val="dk1"/>
                </a:solidFill>
              </a:rPr>
              <a:t>tus</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a:solidFill>
                  <a:schemeClr val="dk1"/>
                </a:solidFill>
              </a:rPr>
              <a:t>Kev Txhim kho tus kws qhia ntawv</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err="1">
                <a:solidFill>
                  <a:schemeClr val="dk1"/>
                </a:solidFill>
              </a:rPr>
              <a:t>Cov</a:t>
            </a:r>
            <a:r>
              <a:rPr lang="en" dirty="0">
                <a:solidFill>
                  <a:schemeClr val="dk1"/>
                </a:solidFill>
              </a:rPr>
              <a:t> </a:t>
            </a:r>
            <a:r>
              <a:rPr lang="en" dirty="0" err="1">
                <a:solidFill>
                  <a:schemeClr val="dk1"/>
                </a:solidFill>
              </a:rPr>
              <a:t>khoom</a:t>
            </a:r>
            <a:r>
              <a:rPr lang="en" dirty="0">
                <a:solidFill>
                  <a:schemeClr val="dk1"/>
                </a:solidFill>
              </a:rPr>
              <a:t> </a:t>
            </a:r>
            <a:r>
              <a:rPr lang="en" dirty="0" err="1">
                <a:solidFill>
                  <a:schemeClr val="dk1"/>
                </a:solidFill>
              </a:rPr>
              <a:t>siv</a:t>
            </a:r>
            <a:r>
              <a:rPr lang="en" dirty="0">
                <a:solidFill>
                  <a:schemeClr val="dk1"/>
                </a:solidFill>
              </a:rPr>
              <a:t> </a:t>
            </a:r>
            <a:r>
              <a:rPr lang="en" dirty="0" err="1">
                <a:solidFill>
                  <a:schemeClr val="dk1"/>
                </a:solidFill>
              </a:rPr>
              <a:t>rau</a:t>
            </a:r>
            <a:r>
              <a:rPr lang="en" dirty="0">
                <a:solidFill>
                  <a:schemeClr val="dk1"/>
                </a:solidFill>
              </a:rPr>
              <a:t> </a:t>
            </a:r>
            <a:r>
              <a:rPr lang="en" dirty="0" err="1">
                <a:solidFill>
                  <a:schemeClr val="dk1"/>
                </a:solidFill>
              </a:rPr>
              <a:t>kev</a:t>
            </a:r>
            <a:r>
              <a:rPr lang="en" dirty="0">
                <a:solidFill>
                  <a:schemeClr val="dk1"/>
                </a:solidFill>
              </a:rPr>
              <a:t> kos </a:t>
            </a:r>
            <a:r>
              <a:rPr lang="en" dirty="0" err="1">
                <a:solidFill>
                  <a:schemeClr val="dk1"/>
                </a:solidFill>
              </a:rPr>
              <a:t>duab</a:t>
            </a:r>
            <a:r>
              <a:rPr lang="en" dirty="0">
                <a:solidFill>
                  <a:schemeClr val="dk1"/>
                </a:solidFill>
              </a:rPr>
              <a:t>, </a:t>
            </a:r>
            <a:r>
              <a:rPr lang="en" dirty="0" err="1">
                <a:solidFill>
                  <a:schemeClr val="dk1"/>
                </a:solidFill>
              </a:rPr>
              <a:t>kev</a:t>
            </a:r>
            <a:r>
              <a:rPr lang="en" dirty="0">
                <a:solidFill>
                  <a:schemeClr val="dk1"/>
                </a:solidFill>
              </a:rPr>
              <a:t> </a:t>
            </a:r>
            <a:r>
              <a:rPr lang="en" dirty="0" err="1">
                <a:solidFill>
                  <a:schemeClr val="dk1"/>
                </a:solidFill>
              </a:rPr>
              <a:t>tshawb</a:t>
            </a:r>
            <a:r>
              <a:rPr lang="en" dirty="0">
                <a:solidFill>
                  <a:schemeClr val="dk1"/>
                </a:solidFill>
              </a:rPr>
              <a:t> </a:t>
            </a:r>
            <a:r>
              <a:rPr lang="en" dirty="0" err="1">
                <a:solidFill>
                  <a:schemeClr val="dk1"/>
                </a:solidFill>
              </a:rPr>
              <a:t>fawb</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err="1">
                <a:solidFill>
                  <a:schemeClr val="dk1"/>
                </a:solidFill>
              </a:rPr>
              <a:t>Cov</a:t>
            </a:r>
            <a:r>
              <a:rPr lang="en" dirty="0">
                <a:solidFill>
                  <a:schemeClr val="dk1"/>
                </a:solidFill>
              </a:rPr>
              <a:t> </a:t>
            </a:r>
            <a:r>
              <a:rPr lang="en" dirty="0" err="1">
                <a:solidFill>
                  <a:schemeClr val="dk1"/>
                </a:solidFill>
              </a:rPr>
              <a:t>khoos</a:t>
            </a:r>
            <a:r>
              <a:rPr lang="en" dirty="0">
                <a:solidFill>
                  <a:schemeClr val="dk1"/>
                </a:solidFill>
              </a:rPr>
              <a:t> kas </a:t>
            </a:r>
            <a:r>
              <a:rPr lang="en" dirty="0" err="1">
                <a:solidFill>
                  <a:schemeClr val="dk1"/>
                </a:solidFill>
              </a:rPr>
              <a:t>cov</a:t>
            </a:r>
            <a:r>
              <a:rPr lang="en" dirty="0">
                <a:solidFill>
                  <a:schemeClr val="dk1"/>
                </a:solidFill>
              </a:rPr>
              <a:t> </a:t>
            </a:r>
            <a:r>
              <a:rPr lang="en" dirty="0" err="1">
                <a:solidFill>
                  <a:schemeClr val="dk1"/>
                </a:solidFill>
              </a:rPr>
              <a:t>nyiaj</a:t>
            </a:r>
            <a:r>
              <a:rPr lang="en" dirty="0">
                <a:solidFill>
                  <a:schemeClr val="dk1"/>
                </a:solidFill>
              </a:rPr>
              <a:t> </a:t>
            </a:r>
            <a:r>
              <a:rPr lang="en" dirty="0" err="1">
                <a:solidFill>
                  <a:schemeClr val="dk1"/>
                </a:solidFill>
              </a:rPr>
              <a:t>txiag</a:t>
            </a:r>
            <a:r>
              <a:rPr lang="en" dirty="0">
                <a:solidFill>
                  <a:schemeClr val="dk1"/>
                </a:solidFill>
              </a:rPr>
              <a:t> </a:t>
            </a:r>
            <a:r>
              <a:rPr lang="en" dirty="0" err="1">
                <a:solidFill>
                  <a:schemeClr val="dk1"/>
                </a:solidFill>
              </a:rPr>
              <a:t>rov</a:t>
            </a:r>
            <a:r>
              <a:rPr lang="en" dirty="0">
                <a:solidFill>
                  <a:schemeClr val="dk1"/>
                </a:solidFill>
              </a:rPr>
              <a:t> </a:t>
            </a:r>
            <a:r>
              <a:rPr lang="en" dirty="0" err="1">
                <a:solidFill>
                  <a:schemeClr val="dk1"/>
                </a:solidFill>
              </a:rPr>
              <a:t>qab</a:t>
            </a:r>
            <a:r>
              <a:rPr lang="en" dirty="0">
                <a:solidFill>
                  <a:schemeClr val="dk1"/>
                </a:solidFill>
              </a:rPr>
              <a:t> </a:t>
            </a:r>
            <a:r>
              <a:rPr lang="en" dirty="0" err="1">
                <a:solidFill>
                  <a:schemeClr val="dk1"/>
                </a:solidFill>
              </a:rPr>
              <a:t>ntawm</a:t>
            </a:r>
            <a:r>
              <a:rPr lang="en" dirty="0">
                <a:solidFill>
                  <a:schemeClr val="dk1"/>
                </a:solidFill>
              </a:rPr>
              <a:t> </a:t>
            </a:r>
            <a:r>
              <a:rPr lang="en" dirty="0" err="1">
                <a:solidFill>
                  <a:schemeClr val="dk1"/>
                </a:solidFill>
              </a:rPr>
              <a:t>tsev</a:t>
            </a:r>
            <a:r>
              <a:rPr lang="en" dirty="0">
                <a:solidFill>
                  <a:schemeClr val="dk1"/>
                </a:solidFill>
              </a:rPr>
              <a:t> </a:t>
            </a:r>
            <a:r>
              <a:rPr lang="en" dirty="0" err="1">
                <a:solidFill>
                  <a:schemeClr val="dk1"/>
                </a:solidFill>
              </a:rPr>
              <a:t>kawm</a:t>
            </a:r>
            <a:r>
              <a:rPr lang="en" dirty="0">
                <a:solidFill>
                  <a:schemeClr val="dk1"/>
                </a:solidFill>
              </a:rPr>
              <a:t> </a:t>
            </a:r>
            <a:r>
              <a:rPr lang="en" dirty="0" err="1">
                <a:solidFill>
                  <a:schemeClr val="dk1"/>
                </a:solidFill>
              </a:rPr>
              <a:t>ntawv</a:t>
            </a:r>
            <a:r>
              <a:rPr lang="en" dirty="0">
                <a:solidFill>
                  <a:schemeClr val="dk1"/>
                </a:solidFill>
              </a:rPr>
              <a:t> </a:t>
            </a:r>
            <a:r>
              <a:rPr lang="en" dirty="0" err="1">
                <a:solidFill>
                  <a:schemeClr val="dk1"/>
                </a:solidFill>
              </a:rPr>
              <a:t>qib</a:t>
            </a:r>
            <a:r>
              <a:rPr lang="en" dirty="0">
                <a:solidFill>
                  <a:schemeClr val="dk1"/>
                </a:solidFill>
              </a:rPr>
              <a:t> </a:t>
            </a:r>
            <a:r>
              <a:rPr lang="en" dirty="0" err="1">
                <a:solidFill>
                  <a:schemeClr val="dk1"/>
                </a:solidFill>
              </a:rPr>
              <a:t>siab</a:t>
            </a:r>
            <a:r>
              <a:rPr lang="en" dirty="0">
                <a:solidFill>
                  <a:schemeClr val="dk1"/>
                </a:solidFill>
              </a:rPr>
              <a:t> (High school credit recovery programming)</a:t>
            </a:r>
            <a:endParaRPr dirty="0">
              <a:solidFill>
                <a:schemeClr val="dk1"/>
              </a:solidFill>
            </a:endParaRPr>
          </a:p>
          <a:p>
            <a:pPr marL="914400" lvl="0" indent="0" algn="l" rtl="0">
              <a:lnSpc>
                <a:spcPct val="100000"/>
              </a:lnSpc>
              <a:spcBef>
                <a:spcPts val="600"/>
              </a:spcBef>
              <a:spcAft>
                <a:spcPts val="0"/>
              </a:spcAft>
              <a:buSzPts val="2400"/>
              <a:buNone/>
            </a:pPr>
            <a:endParaRPr dirty="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7"/>
          <p:cNvSpPr txBox="1">
            <a:spLocks noGrp="1"/>
          </p:cNvSpPr>
          <p:nvPr>
            <p:ph type="title"/>
          </p:nvPr>
        </p:nvSpPr>
        <p:spPr>
          <a:xfrm>
            <a:off x="457200" y="205973"/>
            <a:ext cx="8229600" cy="1338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000" dirty="0"/>
              <a:t>ARP ESSER </a:t>
            </a:r>
            <a:r>
              <a:rPr lang="en" sz="3000" dirty="0" err="1"/>
              <a:t>hauv</a:t>
            </a:r>
            <a:r>
              <a:rPr lang="en" sz="3000" dirty="0"/>
              <a:t> SPPS</a:t>
            </a:r>
            <a:endParaRPr sz="3000" dirty="0"/>
          </a:p>
          <a:p>
            <a:pPr marL="0" lvl="0" indent="0" algn="l" rtl="0">
              <a:lnSpc>
                <a:spcPct val="100000"/>
              </a:lnSpc>
              <a:spcBef>
                <a:spcPts val="0"/>
              </a:spcBef>
              <a:spcAft>
                <a:spcPts val="0"/>
              </a:spcAft>
              <a:buClr>
                <a:schemeClr val="dk1"/>
              </a:buClr>
              <a:buSzPts val="1100"/>
              <a:buFont typeface="Arial"/>
              <a:buNone/>
            </a:pPr>
            <a:r>
              <a:rPr lang="en" sz="1800" b="0" dirty="0">
                <a:solidFill>
                  <a:srgbClr val="74CBC8"/>
                </a:solidFill>
              </a:rPr>
              <a:t>Kev txhim kho kom ruaj khov &amp; hais txog kev cuam tshuam ntawm tus kab mob sib kis rau cov tub ntxhais kawm</a:t>
            </a:r>
            <a:endParaRPr sz="3400" dirty="0">
              <a:solidFill>
                <a:srgbClr val="74CBC8"/>
              </a:solidFill>
            </a:endParaRPr>
          </a:p>
        </p:txBody>
      </p:sp>
      <p:sp>
        <p:nvSpPr>
          <p:cNvPr id="121" name="Google Shape;121;p7"/>
          <p:cNvSpPr txBox="1">
            <a:spLocks noGrp="1"/>
          </p:cNvSpPr>
          <p:nvPr>
            <p:ph type="body" idx="1"/>
          </p:nvPr>
        </p:nvSpPr>
        <p:spPr>
          <a:xfrm>
            <a:off x="457200" y="1462525"/>
            <a:ext cx="8229600" cy="2635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2400"/>
              <a:buNone/>
            </a:pPr>
            <a:r>
              <a:rPr lang="en">
                <a:solidFill>
                  <a:schemeClr val="dk1"/>
                </a:solidFill>
              </a:rPr>
              <a:t>Tau txais $ 206.9 lab</a:t>
            </a:r>
            <a:endParaRPr>
              <a:solidFill>
                <a:schemeClr val="dk1"/>
              </a:solidFill>
            </a:endParaRPr>
          </a:p>
          <a:p>
            <a:pPr marL="0" lvl="0" indent="0" algn="l" rtl="0">
              <a:lnSpc>
                <a:spcPct val="100000"/>
              </a:lnSpc>
              <a:spcBef>
                <a:spcPts val="600"/>
              </a:spcBef>
              <a:spcAft>
                <a:spcPts val="0"/>
              </a:spcAft>
              <a:buSzPts val="2400"/>
              <a:buNone/>
            </a:pPr>
            <a:r>
              <a:rPr lang="en">
                <a:solidFill>
                  <a:schemeClr val="dk1"/>
                </a:solidFill>
              </a:rPr>
              <a:t>Kev Npaj:</a:t>
            </a:r>
            <a:endParaRPr>
              <a:solidFill>
                <a:schemeClr val="dk1"/>
              </a:solidFill>
            </a:endParaRPr>
          </a:p>
          <a:p>
            <a:pPr marL="457200" marR="0" lvl="0" indent="-342900" algn="l" rtl="0">
              <a:lnSpc>
                <a:spcPct val="115000"/>
              </a:lnSpc>
              <a:spcBef>
                <a:spcPts val="1200"/>
              </a:spcBef>
              <a:spcAft>
                <a:spcPts val="0"/>
              </a:spcAft>
              <a:buClr>
                <a:schemeClr val="dk1"/>
              </a:buClr>
              <a:buSzPts val="1800"/>
              <a:buChar char="●"/>
            </a:pPr>
            <a:r>
              <a:rPr lang="en" sz="1800">
                <a:solidFill>
                  <a:schemeClr val="dk1"/>
                </a:solidFill>
              </a:rPr>
              <a:t>20 feem puas yuav tsum siv los daws qhov kev kawm uas poob qab los ntawm cov kev cuam tshuam raws li cov pov thawj</a:t>
            </a:r>
            <a:endParaRPr sz="1400">
              <a:solidFill>
                <a:schemeClr val="dk1"/>
              </a:solidFill>
            </a:endParaRPr>
          </a:p>
          <a:p>
            <a:pPr marL="457200" lvl="0" indent="-342900" algn="l" rtl="0">
              <a:lnSpc>
                <a:spcPct val="115000"/>
              </a:lnSpc>
              <a:spcBef>
                <a:spcPts val="0"/>
              </a:spcBef>
              <a:spcAft>
                <a:spcPts val="0"/>
              </a:spcAft>
              <a:buClr>
                <a:schemeClr val="dk1"/>
              </a:buClr>
              <a:buSzPts val="1800"/>
              <a:buChar char="●"/>
            </a:pPr>
            <a:r>
              <a:rPr lang="en" sz="1800">
                <a:solidFill>
                  <a:schemeClr val="dk1"/>
                </a:solidFill>
              </a:rPr>
              <a:t>Sab laj nrog cov neeg muaj feem thiab muab txoj hauv kev rau pej xeem los tawm tswv yim hauv kev txhim kho nws txoj phiaj xwm</a:t>
            </a:r>
            <a:endParaRPr sz="120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a:solidFill>
                  <a:schemeClr val="dk1"/>
                </a:solidFill>
              </a:rPr>
              <a:t>Npaj xa mus rau hauv xeev thaum 10/1/2021</a:t>
            </a:r>
            <a:endParaRPr sz="17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8"/>
          <p:cNvSpPr txBox="1">
            <a:spLocks noGrp="1"/>
          </p:cNvSpPr>
          <p:nvPr>
            <p:ph type="title"/>
          </p:nvPr>
        </p:nvSpPr>
        <p:spPr>
          <a:xfrm>
            <a:off x="457200" y="205976"/>
            <a:ext cx="8229600" cy="616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000"/>
              <a:t>SPPS ARP ESSER Cov Hom Phiaj</a:t>
            </a:r>
            <a:endParaRPr sz="3000"/>
          </a:p>
        </p:txBody>
      </p:sp>
      <p:graphicFrame>
        <p:nvGraphicFramePr>
          <p:cNvPr id="127" name="Google Shape;127;p8"/>
          <p:cNvGraphicFramePr/>
          <p:nvPr>
            <p:extLst>
              <p:ext uri="{D42A27DB-BD31-4B8C-83A1-F6EECF244321}">
                <p14:modId xmlns:p14="http://schemas.microsoft.com/office/powerpoint/2010/main" val="2948293624"/>
              </p:ext>
            </p:extLst>
          </p:nvPr>
        </p:nvGraphicFramePr>
        <p:xfrm>
          <a:off x="457200" y="947098"/>
          <a:ext cx="7908125" cy="3561675"/>
        </p:xfrm>
        <a:graphic>
          <a:graphicData uri="http://schemas.openxmlformats.org/drawingml/2006/table">
            <a:tbl>
              <a:tblPr>
                <a:noFill/>
                <a:tableStyleId>{EE88C576-2DC8-4783-AFB3-664D20FF5B40}</a:tableStyleId>
              </a:tblPr>
              <a:tblGrid>
                <a:gridCol w="783500">
                  <a:extLst>
                    <a:ext uri="{9D8B030D-6E8A-4147-A177-3AD203B41FA5}">
                      <a16:colId xmlns:a16="http://schemas.microsoft.com/office/drawing/2014/main" val="20000"/>
                    </a:ext>
                  </a:extLst>
                </a:gridCol>
                <a:gridCol w="7124625">
                  <a:extLst>
                    <a:ext uri="{9D8B030D-6E8A-4147-A177-3AD203B41FA5}">
                      <a16:colId xmlns:a16="http://schemas.microsoft.com/office/drawing/2014/main" val="20001"/>
                    </a:ext>
                  </a:extLst>
                </a:gridCol>
              </a:tblGrid>
              <a:tr h="575775">
                <a:tc>
                  <a:txBody>
                    <a:bodyPr/>
                    <a:lstStyle/>
                    <a:p>
                      <a:pPr marL="0" marR="0" lvl="0" indent="0" algn="l" rtl="0">
                        <a:lnSpc>
                          <a:spcPct val="100000"/>
                        </a:lnSpc>
                        <a:spcBef>
                          <a:spcPts val="0"/>
                        </a:spcBef>
                        <a:spcAft>
                          <a:spcPts val="0"/>
                        </a:spcAft>
                        <a:buClr>
                          <a:srgbClr val="000000"/>
                        </a:buClr>
                        <a:buSzPts val="2400"/>
                        <a:buFont typeface="Arial"/>
                        <a:buNone/>
                      </a:pPr>
                      <a:r>
                        <a:rPr lang="en" sz="2400" u="none" strike="noStrike" cap="none">
                          <a:solidFill>
                            <a:schemeClr val="lt1"/>
                          </a:solidFill>
                        </a:rPr>
                        <a:t>1</a:t>
                      </a:r>
                      <a:endParaRPr sz="24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tc>
                  <a:txBody>
                    <a:bodyPr/>
                    <a:lstStyle/>
                    <a:p>
                      <a:pPr marL="0" marR="0" lvl="0" indent="0" algn="just" rtl="0">
                        <a:lnSpc>
                          <a:spcPct val="115000"/>
                        </a:lnSpc>
                        <a:spcBef>
                          <a:spcPts val="0"/>
                        </a:spcBef>
                        <a:spcAft>
                          <a:spcPts val="0"/>
                        </a:spcAft>
                        <a:buClr>
                          <a:srgbClr val="000000"/>
                        </a:buClr>
                        <a:buSzPts val="1600"/>
                        <a:buFont typeface="Arial"/>
                        <a:buNone/>
                      </a:pPr>
                      <a:r>
                        <a:rPr lang="en" sz="1600" u="none" strike="noStrike" cap="none" dirty="0">
                          <a:solidFill>
                            <a:schemeClr val="lt1"/>
                          </a:solidFill>
                        </a:rPr>
                        <a:t>Rov qhib cov kev nyab xeeb rau txhua tus tub ntxhais kawm</a:t>
                      </a:r>
                      <a:endParaRPr sz="16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extLst>
                  <a:ext uri="{0D108BD9-81ED-4DB2-BD59-A6C34878D82A}">
                    <a16:rowId xmlns:a16="http://schemas.microsoft.com/office/drawing/2014/main" val="10000"/>
                  </a:ext>
                </a:extLst>
              </a:tr>
              <a:tr h="969225">
                <a:tc>
                  <a:txBody>
                    <a:bodyPr/>
                    <a:lstStyle/>
                    <a:p>
                      <a:pPr marL="0" marR="0" lvl="0" indent="0" algn="l" rtl="0">
                        <a:lnSpc>
                          <a:spcPct val="100000"/>
                        </a:lnSpc>
                        <a:spcBef>
                          <a:spcPts val="0"/>
                        </a:spcBef>
                        <a:spcAft>
                          <a:spcPts val="0"/>
                        </a:spcAft>
                        <a:buClr>
                          <a:srgbClr val="000000"/>
                        </a:buClr>
                        <a:buSzPts val="2400"/>
                        <a:buFont typeface="Arial"/>
                        <a:buNone/>
                      </a:pPr>
                      <a:r>
                        <a:rPr lang="en" sz="2400" u="none" strike="noStrike" cap="none">
                          <a:solidFill>
                            <a:schemeClr val="lt1"/>
                          </a:solidFill>
                        </a:rPr>
                        <a:t>2</a:t>
                      </a:r>
                      <a:endParaRPr sz="24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tc>
                  <a:txBody>
                    <a:bodyPr/>
                    <a:lstStyle/>
                    <a:p>
                      <a:pPr marL="0" marR="0" lvl="0" indent="0" algn="l" rtl="0">
                        <a:lnSpc>
                          <a:spcPct val="115000"/>
                        </a:lnSpc>
                        <a:spcBef>
                          <a:spcPts val="0"/>
                        </a:spcBef>
                        <a:spcAft>
                          <a:spcPts val="0"/>
                        </a:spcAft>
                        <a:buClr>
                          <a:srgbClr val="000000"/>
                        </a:buClr>
                        <a:buSzPts val="1600"/>
                        <a:buFont typeface="Arial"/>
                        <a:buNone/>
                      </a:pPr>
                      <a:r>
                        <a:rPr lang="en" sz="1600" u="none" strike="noStrike" cap="none" dirty="0">
                          <a:solidFill>
                            <a:schemeClr val="lt1"/>
                          </a:solidFill>
                        </a:rPr>
                        <a:t>Cov chaw nyob ua ntej thiab tom qab sib kis tas uas tsis muaj kev paub txog ntawm kev kawm</a:t>
                      </a:r>
                      <a:endParaRPr sz="16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extLst>
                  <a:ext uri="{0D108BD9-81ED-4DB2-BD59-A6C34878D82A}">
                    <a16:rowId xmlns:a16="http://schemas.microsoft.com/office/drawing/2014/main" val="10001"/>
                  </a:ext>
                </a:extLst>
              </a:tr>
              <a:tr h="1043575">
                <a:tc>
                  <a:txBody>
                    <a:bodyPr/>
                    <a:lstStyle/>
                    <a:p>
                      <a:pPr marL="0" marR="0" lvl="0" indent="0" algn="l" rtl="0">
                        <a:lnSpc>
                          <a:spcPct val="100000"/>
                        </a:lnSpc>
                        <a:spcBef>
                          <a:spcPts val="0"/>
                        </a:spcBef>
                        <a:spcAft>
                          <a:spcPts val="0"/>
                        </a:spcAft>
                        <a:buClr>
                          <a:srgbClr val="000000"/>
                        </a:buClr>
                        <a:buSzPts val="2400"/>
                        <a:buFont typeface="Arial"/>
                        <a:buNone/>
                      </a:pPr>
                      <a:r>
                        <a:rPr lang="en" sz="2400" u="none" strike="noStrike" cap="none">
                          <a:solidFill>
                            <a:schemeClr val="lt1"/>
                          </a:solidFill>
                        </a:rPr>
                        <a:t>3</a:t>
                      </a:r>
                      <a:endParaRPr sz="24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tc>
                  <a:txBody>
                    <a:bodyPr/>
                    <a:lstStyle/>
                    <a:p>
                      <a:pPr marL="0" marR="0" lvl="0" indent="0" algn="l" rtl="0">
                        <a:lnSpc>
                          <a:spcPct val="115000"/>
                        </a:lnSpc>
                        <a:spcBef>
                          <a:spcPts val="0"/>
                        </a:spcBef>
                        <a:spcAft>
                          <a:spcPts val="0"/>
                        </a:spcAft>
                        <a:buClr>
                          <a:srgbClr val="000000"/>
                        </a:buClr>
                        <a:buSzPts val="1800"/>
                        <a:buFont typeface="Arial"/>
                        <a:buNone/>
                      </a:pPr>
                      <a:r>
                        <a:rPr lang="en" sz="1800" u="none" strike="noStrike" cap="none">
                          <a:solidFill>
                            <a:schemeClr val="lt1"/>
                          </a:solidFill>
                        </a:rPr>
                        <a:t>Tsim kev kav ntev, kev ncaj ncees ntawm kev qhia thiab kev kawm</a:t>
                      </a:r>
                      <a:endParaRPr sz="18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extLst>
                  <a:ext uri="{0D108BD9-81ED-4DB2-BD59-A6C34878D82A}">
                    <a16:rowId xmlns:a16="http://schemas.microsoft.com/office/drawing/2014/main" val="10002"/>
                  </a:ext>
                </a:extLst>
              </a:tr>
              <a:tr h="973100">
                <a:tc>
                  <a:txBody>
                    <a:bodyPr/>
                    <a:lstStyle/>
                    <a:p>
                      <a:pPr marL="0" marR="0" lvl="0" indent="0" algn="l" rtl="0">
                        <a:lnSpc>
                          <a:spcPct val="100000"/>
                        </a:lnSpc>
                        <a:spcBef>
                          <a:spcPts val="0"/>
                        </a:spcBef>
                        <a:spcAft>
                          <a:spcPts val="0"/>
                        </a:spcAft>
                        <a:buClr>
                          <a:srgbClr val="000000"/>
                        </a:buClr>
                        <a:buSzPts val="2400"/>
                        <a:buFont typeface="Arial"/>
                        <a:buNone/>
                      </a:pPr>
                      <a:r>
                        <a:rPr lang="en" sz="2400" u="none" strike="noStrike" cap="none">
                          <a:solidFill>
                            <a:schemeClr val="lt1"/>
                          </a:solidFill>
                        </a:rPr>
                        <a:t>4</a:t>
                      </a:r>
                      <a:endParaRPr sz="24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tc>
                  <a:txBody>
                    <a:bodyPr/>
                    <a:lstStyle/>
                    <a:p>
                      <a:pPr marL="0" marR="0" lvl="0" indent="0" algn="l" rtl="0">
                        <a:lnSpc>
                          <a:spcPct val="115000"/>
                        </a:lnSpc>
                        <a:spcBef>
                          <a:spcPts val="0"/>
                        </a:spcBef>
                        <a:spcAft>
                          <a:spcPts val="0"/>
                        </a:spcAft>
                        <a:buClr>
                          <a:srgbClr val="000000"/>
                        </a:buClr>
                        <a:buSzPts val="1600"/>
                        <a:buFont typeface="Arial"/>
                        <a:buNone/>
                      </a:pPr>
                      <a:r>
                        <a:rPr lang="en" sz="1600" u="none" strike="noStrike" cap="none" dirty="0">
                          <a:solidFill>
                            <a:schemeClr val="lt1"/>
                          </a:solidFill>
                        </a:rPr>
                        <a:t>Txhawb nqa cov tub ntxhais kawm thiab cov neeg ua hauj lwm kom sib raug zoo ntawm kev xav txog qhov yuav rov qab mus rau qhov kev kawm tiag</a:t>
                      </a:r>
                      <a:endParaRPr sz="16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9"/>
          <p:cNvSpPr txBox="1">
            <a:spLocks noGrp="1"/>
          </p:cNvSpPr>
          <p:nvPr>
            <p:ph type="title"/>
          </p:nvPr>
        </p:nvSpPr>
        <p:spPr>
          <a:xfrm>
            <a:off x="586350" y="1734895"/>
            <a:ext cx="7971300" cy="292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3600"/>
              <a:buNone/>
            </a:pPr>
            <a:r>
              <a:rPr lang="en" sz="1800" b="0" dirty="0" err="1">
                <a:solidFill>
                  <a:srgbClr val="32363A"/>
                </a:solidFill>
                <a:highlight>
                  <a:srgbClr val="FFFFFF"/>
                </a:highlight>
              </a:rPr>
              <a:t>Tawm</a:t>
            </a:r>
            <a:r>
              <a:rPr lang="en" sz="1800" b="0" dirty="0">
                <a:solidFill>
                  <a:srgbClr val="32363A"/>
                </a:solidFill>
                <a:highlight>
                  <a:srgbClr val="FFFFFF"/>
                </a:highlight>
              </a:rPr>
              <a:t> </a:t>
            </a:r>
            <a:r>
              <a:rPr lang="en" sz="1800" b="0" dirty="0" err="1">
                <a:solidFill>
                  <a:srgbClr val="32363A"/>
                </a:solidFill>
                <a:highlight>
                  <a:srgbClr val="FFFFFF"/>
                </a:highlight>
              </a:rPr>
              <a:t>lus</a:t>
            </a:r>
            <a:r>
              <a:rPr lang="en" sz="1800" b="0" dirty="0">
                <a:solidFill>
                  <a:srgbClr val="32363A"/>
                </a:solidFill>
                <a:highlight>
                  <a:srgbClr val="FFFFFF"/>
                </a:highlight>
              </a:rPr>
              <a:t> pom zoo </a:t>
            </a:r>
            <a:r>
              <a:rPr lang="en" sz="1800" b="0" dirty="0" err="1">
                <a:solidFill>
                  <a:srgbClr val="32363A"/>
                </a:solidFill>
                <a:highlight>
                  <a:srgbClr val="FFFFFF"/>
                </a:highlight>
              </a:rPr>
              <a:t>rau</a:t>
            </a:r>
            <a:r>
              <a:rPr lang="en" sz="1800" b="0" dirty="0">
                <a:solidFill>
                  <a:srgbClr val="32363A"/>
                </a:solidFill>
                <a:highlight>
                  <a:srgbClr val="FFFFFF"/>
                </a:highlight>
              </a:rPr>
              <a:t> </a:t>
            </a:r>
            <a:r>
              <a:rPr lang="en" sz="1800" b="0" dirty="0" err="1">
                <a:solidFill>
                  <a:srgbClr val="32363A"/>
                </a:solidFill>
                <a:highlight>
                  <a:srgbClr val="FFFFFF"/>
                </a:highlight>
              </a:rPr>
              <a:t>kev</a:t>
            </a:r>
            <a:r>
              <a:rPr lang="en" sz="1800" b="0" dirty="0">
                <a:solidFill>
                  <a:srgbClr val="32363A"/>
                </a:solidFill>
                <a:highlight>
                  <a:srgbClr val="FFFFFF"/>
                </a:highlight>
              </a:rPr>
              <a:t> </a:t>
            </a:r>
            <a:r>
              <a:rPr lang="en" sz="1800" b="0" dirty="0" err="1">
                <a:solidFill>
                  <a:srgbClr val="32363A"/>
                </a:solidFill>
                <a:highlight>
                  <a:srgbClr val="FFFFFF"/>
                </a:highlight>
              </a:rPr>
              <a:t>txhim</a:t>
            </a:r>
            <a:r>
              <a:rPr lang="en" sz="1800" b="0" dirty="0">
                <a:solidFill>
                  <a:srgbClr val="32363A"/>
                </a:solidFill>
                <a:highlight>
                  <a:srgbClr val="FFFFFF"/>
                </a:highlight>
              </a:rPr>
              <a:t> </a:t>
            </a:r>
            <a:r>
              <a:rPr lang="en" sz="1800" b="0" dirty="0" err="1">
                <a:solidFill>
                  <a:srgbClr val="32363A"/>
                </a:solidFill>
                <a:highlight>
                  <a:srgbClr val="FFFFFF"/>
                </a:highlight>
              </a:rPr>
              <a:t>kho</a:t>
            </a:r>
            <a:endParaRPr sz="1800" b="0" dirty="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rPr>
              <a:t>Peb cov nyob ntawm no mloog</a:t>
            </a:r>
            <a:endParaRPr sz="1800" b="0" dirty="0">
              <a:solidFill>
                <a:srgbClr val="32363A"/>
              </a:solidFill>
            </a:endParaRPr>
          </a:p>
          <a:p>
            <a:pPr marL="457200" lvl="0" indent="-342900" algn="l" rtl="0">
              <a:lnSpc>
                <a:spcPct val="115000"/>
              </a:lnSpc>
              <a:spcBef>
                <a:spcPts val="0"/>
              </a:spcBef>
              <a:spcAft>
                <a:spcPts val="0"/>
              </a:spcAft>
              <a:buClr>
                <a:srgbClr val="32363A"/>
              </a:buClr>
              <a:buSzPts val="1800"/>
              <a:buChar char="●"/>
            </a:pPr>
            <a:r>
              <a:rPr lang="en" sz="1800" b="0" dirty="0" err="1">
                <a:solidFill>
                  <a:srgbClr val="32363A"/>
                </a:solidFill>
                <a:highlight>
                  <a:srgbClr val="FFFFFF"/>
                </a:highlight>
              </a:rPr>
              <a:t>Peb</a:t>
            </a:r>
            <a:r>
              <a:rPr lang="en" sz="1800" b="0" dirty="0">
                <a:solidFill>
                  <a:srgbClr val="32363A"/>
                </a:solidFill>
                <a:highlight>
                  <a:srgbClr val="FFFFFF"/>
                </a:highlight>
              </a:rPr>
              <a:t> </a:t>
            </a:r>
            <a:r>
              <a:rPr lang="en" sz="1800" b="0" dirty="0" err="1">
                <a:solidFill>
                  <a:srgbClr val="32363A"/>
                </a:solidFill>
                <a:highlight>
                  <a:srgbClr val="FFFFFF"/>
                </a:highlight>
              </a:rPr>
              <a:t>yuav</a:t>
            </a:r>
            <a:r>
              <a:rPr lang="en" sz="1800" b="0" dirty="0">
                <a:solidFill>
                  <a:srgbClr val="32363A"/>
                </a:solidFill>
                <a:highlight>
                  <a:srgbClr val="FFFFFF"/>
                </a:highlight>
              </a:rPr>
              <a:t> </a:t>
            </a:r>
            <a:r>
              <a:rPr lang="en" sz="1800" b="0" dirty="0" err="1">
                <a:solidFill>
                  <a:srgbClr val="32363A"/>
                </a:solidFill>
                <a:highlight>
                  <a:srgbClr val="FFFFFF"/>
                </a:highlight>
              </a:rPr>
              <a:t>tsis</a:t>
            </a:r>
            <a:r>
              <a:rPr lang="en" sz="1800" b="0" dirty="0">
                <a:solidFill>
                  <a:srgbClr val="32363A"/>
                </a:solidFill>
                <a:highlight>
                  <a:srgbClr val="FFFFFF"/>
                </a:highlight>
              </a:rPr>
              <a:t> </a:t>
            </a:r>
            <a:r>
              <a:rPr lang="en" sz="1800" b="0" dirty="0" err="1">
                <a:solidFill>
                  <a:srgbClr val="32363A"/>
                </a:solidFill>
                <a:highlight>
                  <a:srgbClr val="FFFFFF"/>
                </a:highlight>
              </a:rPr>
              <a:t>teb</a:t>
            </a:r>
            <a:r>
              <a:rPr lang="en" sz="1800" b="0" dirty="0">
                <a:solidFill>
                  <a:srgbClr val="32363A"/>
                </a:solidFill>
                <a:highlight>
                  <a:srgbClr val="FFFFFF"/>
                </a:highlight>
              </a:rPr>
              <a:t> </a:t>
            </a:r>
            <a:r>
              <a:rPr lang="en" sz="1800" b="0" dirty="0" err="1">
                <a:solidFill>
                  <a:srgbClr val="32363A"/>
                </a:solidFill>
                <a:highlight>
                  <a:srgbClr val="FFFFFF"/>
                </a:highlight>
              </a:rPr>
              <a:t>rau</a:t>
            </a:r>
            <a:r>
              <a:rPr lang="en" sz="1800" b="0" dirty="0">
                <a:solidFill>
                  <a:srgbClr val="32363A"/>
                </a:solidFill>
                <a:highlight>
                  <a:srgbClr val="FFFFFF"/>
                </a:highlight>
              </a:rPr>
              <a:t> </a:t>
            </a:r>
            <a:r>
              <a:rPr lang="en" sz="1800" b="0" dirty="0" err="1">
                <a:solidFill>
                  <a:srgbClr val="32363A"/>
                </a:solidFill>
                <a:highlight>
                  <a:srgbClr val="FFFFFF"/>
                </a:highlight>
              </a:rPr>
              <a:t>cov</a:t>
            </a:r>
            <a:r>
              <a:rPr lang="en" sz="1800" b="0" dirty="0">
                <a:solidFill>
                  <a:srgbClr val="32363A"/>
                </a:solidFill>
                <a:highlight>
                  <a:srgbClr val="FFFFFF"/>
                </a:highlight>
              </a:rPr>
              <a:t> </a:t>
            </a:r>
            <a:r>
              <a:rPr lang="en" sz="1800" b="0" dirty="0" err="1">
                <a:solidFill>
                  <a:srgbClr val="32363A"/>
                </a:solidFill>
                <a:highlight>
                  <a:srgbClr val="FFFFFF"/>
                </a:highlight>
              </a:rPr>
              <a:t>lus</a:t>
            </a:r>
            <a:r>
              <a:rPr lang="en" sz="1800" b="0" dirty="0">
                <a:solidFill>
                  <a:srgbClr val="32363A"/>
                </a:solidFill>
                <a:highlight>
                  <a:srgbClr val="FFFFFF"/>
                </a:highlight>
              </a:rPr>
              <a:t> </a:t>
            </a:r>
            <a:r>
              <a:rPr lang="en" sz="1800" b="0" dirty="0" err="1">
                <a:solidFill>
                  <a:srgbClr val="32363A"/>
                </a:solidFill>
                <a:highlight>
                  <a:srgbClr val="FFFFFF"/>
                </a:highlight>
              </a:rPr>
              <a:t>nug</a:t>
            </a:r>
            <a:endParaRPr sz="1800" b="0" dirty="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rPr>
              <a:t>Tsis txhob txhawb txheeb tus tib neeg</a:t>
            </a:r>
            <a:endParaRPr sz="1800" b="0" dirty="0">
              <a:solidFill>
                <a:srgbClr val="32363A"/>
              </a:solidFill>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rPr>
              <a:t>Peb tab tom yuav sau cov kev tawm tswv yim thiab sau cia</a:t>
            </a:r>
            <a:endParaRPr sz="1800" b="0" dirty="0">
              <a:solidFill>
                <a:srgbClr val="32363A"/>
              </a:solidFill>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rPr>
              <a:t>Cov kev tawv tswv yim hauv no yuav raug coj mus txiav txim nrog rau lwm qhov chaw ntawm cov ntaub ntawv</a:t>
            </a:r>
            <a:endParaRPr sz="1800" b="0" dirty="0">
              <a:solidFill>
                <a:srgbClr val="32363A"/>
              </a:solidFill>
            </a:endParaRPr>
          </a:p>
        </p:txBody>
      </p:sp>
      <p:sp>
        <p:nvSpPr>
          <p:cNvPr id="133" name="Google Shape;133;p9"/>
          <p:cNvSpPr txBox="1">
            <a:spLocks noGrp="1"/>
          </p:cNvSpPr>
          <p:nvPr>
            <p:ph type="title"/>
          </p:nvPr>
        </p:nvSpPr>
        <p:spPr>
          <a:xfrm>
            <a:off x="759525" y="1118225"/>
            <a:ext cx="7046100" cy="4833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SzPts val="3600"/>
              <a:buNone/>
            </a:pPr>
            <a:r>
              <a:rPr lang="en" sz="2400" b="0" dirty="0">
                <a:solidFill>
                  <a:srgbClr val="74CBC8"/>
                </a:solidFill>
              </a:rPr>
              <a:t>Koj cov lus qhia yog qhov ceeb heev</a:t>
            </a:r>
            <a:endParaRPr sz="1200" b="0" i="1" dirty="0">
              <a:solidFill>
                <a:srgbClr val="74CBC8"/>
              </a:solidFill>
            </a:endParaRPr>
          </a:p>
        </p:txBody>
      </p:sp>
      <p:sp>
        <p:nvSpPr>
          <p:cNvPr id="134" name="Google Shape;134;p9"/>
          <p:cNvSpPr txBox="1"/>
          <p:nvPr/>
        </p:nvSpPr>
        <p:spPr>
          <a:xfrm>
            <a:off x="312225" y="0"/>
            <a:ext cx="7493400" cy="98485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600"/>
              <a:buFont typeface="Arial"/>
              <a:buNone/>
            </a:pPr>
            <a:r>
              <a:rPr lang="en" sz="2600" b="1" i="0" u="none" strike="noStrike" cap="none" dirty="0">
                <a:solidFill>
                  <a:srgbClr val="0194D3"/>
                </a:solidFill>
                <a:latin typeface="Arial"/>
                <a:ea typeface="Arial"/>
                <a:cs typeface="Arial"/>
                <a:sym typeface="Arial"/>
              </a:rPr>
              <a:t>Kev Xav Tau Kev Ntsuam Xyuas Cov Lus Qhia </a:t>
            </a:r>
            <a:r>
              <a:rPr lang="en" sz="2600" b="1" dirty="0">
                <a:solidFill>
                  <a:srgbClr val="0194D3"/>
                </a:solidFill>
              </a:rPr>
              <a:t>Rau</a:t>
            </a:r>
            <a:r>
              <a:rPr lang="en" sz="2600" b="1" i="0" u="none" strike="noStrike" cap="none" dirty="0">
                <a:solidFill>
                  <a:srgbClr val="0194D3"/>
                </a:solidFill>
                <a:latin typeface="Arial"/>
                <a:ea typeface="Arial"/>
                <a:cs typeface="Arial"/>
                <a:sym typeface="Arial"/>
              </a:rPr>
              <a:t> Pej Xeem Cov Lus Nug</a:t>
            </a:r>
            <a:endParaRPr sz="2600" b="1" i="0" u="none" strike="noStrike" cap="none" dirty="0">
              <a:solidFill>
                <a:srgbClr val="0194D3"/>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TotalTime>
  <Words>1526</Words>
  <Application>Microsoft Office PowerPoint</Application>
  <PresentationFormat>On-screen Show (16:9)</PresentationFormat>
  <Paragraphs>114</Paragraphs>
  <Slides>15</Slides>
  <Notes>15</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15</vt:i4>
      </vt:variant>
    </vt:vector>
  </HeadingPairs>
  <TitlesOfParts>
    <vt:vector size="19" baseType="lpstr">
      <vt:lpstr>Arial</vt:lpstr>
      <vt:lpstr>Calibri</vt:lpstr>
      <vt:lpstr>Simple Light</vt:lpstr>
      <vt:lpstr>Simple Light</vt:lpstr>
      <vt:lpstr>Kev Sab Laj Ntawm Tsev Neeg </vt:lpstr>
      <vt:lpstr>Cov txheej txheem</vt:lpstr>
      <vt:lpstr>Lus qhia los ntawm Dr. Gothard</vt:lpstr>
      <vt:lpstr>Dab Tsis Yog Miskas Txoj Cai Kev Npaj Kev Cawm Seej?</vt:lpstr>
      <vt:lpstr>ESSER I hauv SPPS Kev tiv thaiv, npaj rau, thiab tej kev tiv thaiv COVID-19</vt:lpstr>
      <vt:lpstr>ESSER II hauv SPPS Rov Qhib thiab ua hauj lwm nyab xeeb</vt:lpstr>
      <vt:lpstr>ARP ESSER hauv SPPS Kev txhim kho kom ruaj khov &amp; hais txog kev cuam tshuam ntawm tus kab mob sib kis rau cov tub ntxhais kawm</vt:lpstr>
      <vt:lpstr>SPPS ARP ESSER Cov Hom Phiaj</vt:lpstr>
      <vt:lpstr>Tawm lus pom zoo rau kev txhim kho Peb cov nyob ntawm no mloog Peb yuav tsis teb rau cov lus nug Tsis txhob txhawb txheeb tus tib neeg Peb tab tom yuav sau cov kev tawm tswv yim thiab sau cia Cov kev tawv tswv yim hauv no yuav raug coj mus txiav txim nrog rau lwm qhov chaw ntawm cov ntaub ntawv</vt:lpstr>
      <vt:lpstr>Peb yuav tsum paub dab tsis txog koj tus me nyuam / kev xav tau kev nyab xeeb ntawm cov me nyuam rau cov tsev kawm ntawv thiab chav kawm?</vt:lpstr>
      <vt:lpstr> Peb yuav tsum paub dab tsi txog koj tus me nyuam / kev xav tau ntawm cov me nyuam rau qhov kev qhia los sis lub sij hawm kawm vim COVID-19?</vt:lpstr>
      <vt:lpstr>Peb yuav tsum paub dab tsis txog koj tus me nyuam / cov me nyuam kev xav tau ntawm kev kawm? </vt:lpstr>
      <vt:lpstr>Peb yuav tsum paub dab tsi txog koj tus me nyuam / kev xav nyob zoo thiab zoo siab ntawm cov me nyuam ?</vt:lpstr>
      <vt:lpstr>Kev Npaj Ncua Sij hawm Rau SPPS ARP ESSER Xyoo 2021</vt:lpstr>
      <vt:lpstr>Ua tsaug rau koj!</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Kev Sib Tham Ntawm Tsev Neeg</dc:title>
  <dc:creator>Sheila Sitati</dc:creator>
  <cp:lastModifiedBy>Acer</cp:lastModifiedBy>
  <cp:revision>60</cp:revision>
  <dcterms:modified xsi:type="dcterms:W3CDTF">2021-06-22T03:54:46Z</dcterms:modified>
</cp:coreProperties>
</file>